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69" r:id="rId4"/>
    <p:sldId id="273" r:id="rId5"/>
    <p:sldId id="258" r:id="rId6"/>
    <p:sldId id="275" r:id="rId7"/>
    <p:sldId id="259" r:id="rId8"/>
    <p:sldId id="260" r:id="rId9"/>
    <p:sldId id="272" r:id="rId10"/>
    <p:sldId id="268" r:id="rId11"/>
    <p:sldId id="261" r:id="rId12"/>
    <p:sldId id="271" r:id="rId13"/>
    <p:sldId id="265" r:id="rId14"/>
    <p:sldId id="262" r:id="rId15"/>
    <p:sldId id="266" r:id="rId16"/>
    <p:sldId id="267" r:id="rId17"/>
    <p:sldId id="26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522A53-E6A9-48E4-973A-7EAC8B5A2800}">
          <p14:sldIdLst>
            <p14:sldId id="256"/>
            <p14:sldId id="257"/>
          </p14:sldIdLst>
        </p14:section>
        <p14:section name="Research Question" id="{C4DF411D-E715-4AE4-A5CA-14379470F0D4}">
          <p14:sldIdLst>
            <p14:sldId id="269"/>
          </p14:sldIdLst>
        </p14:section>
        <p14:section name="Lit Review" id="{B16488F8-6BA4-48D6-BCEF-4DF523C4EF10}">
          <p14:sldIdLst>
            <p14:sldId id="273"/>
            <p14:sldId id="258"/>
            <p14:sldId id="275"/>
            <p14:sldId id="259"/>
            <p14:sldId id="260"/>
          </p14:sldIdLst>
        </p14:section>
        <p14:section name="Methodology" id="{37AF454C-AE21-4555-AFEB-F0B8FD88ACAF}">
          <p14:sldIdLst>
            <p14:sldId id="272"/>
            <p14:sldId id="268"/>
            <p14:sldId id="261"/>
          </p14:sldIdLst>
        </p14:section>
        <p14:section name="Analysis" id="{7083D278-AF4E-402D-9435-6C6857E70C36}">
          <p14:sldIdLst>
            <p14:sldId id="271"/>
            <p14:sldId id="265"/>
            <p14:sldId id="262"/>
            <p14:sldId id="266"/>
            <p14:sldId id="267"/>
            <p14:sldId id="263"/>
          </p14:sldIdLst>
        </p14:section>
        <p14:section name="Summary Section" id="{4908BCCA-CF21-4707-8EBA-B2E93C6E6C9A}">
          <p14:sldIdLst>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E0824-8EE2-4813-AF4A-9ADB3938F59E}" v="24" dt="2022-03-24T01:38:01.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on Sun" userId="ac7bb53f-3ddc-43c3-a124-018177ab0681" providerId="ADAL" clId="{2ED13A4E-D99A-4C5D-B659-30565ACA1CE6}"/>
    <pc:docChg chg="undo custSel addSld modSld addMainMaster delMainMaster">
      <pc:chgData name="Jonathon Sun" userId="ac7bb53f-3ddc-43c3-a124-018177ab0681" providerId="ADAL" clId="{2ED13A4E-D99A-4C5D-B659-30565ACA1CE6}" dt="2022-02-08T14:29:09.568" v="42" actId="20577"/>
      <pc:docMkLst>
        <pc:docMk/>
      </pc:docMkLst>
      <pc:sldChg chg="addSp delSp modSp new mod setBg modClrScheme setClrOvrMap chgLayout">
        <pc:chgData name="Jonathon Sun" userId="ac7bb53f-3ddc-43c3-a124-018177ab0681" providerId="ADAL" clId="{2ED13A4E-D99A-4C5D-B659-30565ACA1CE6}" dt="2022-02-08T14:23:11.751" v="40" actId="20577"/>
        <pc:sldMkLst>
          <pc:docMk/>
          <pc:sldMk cId="2012118549" sldId="256"/>
        </pc:sldMkLst>
        <pc:spChg chg="mod">
          <ac:chgData name="Jonathon Sun" userId="ac7bb53f-3ddc-43c3-a124-018177ab0681" providerId="ADAL" clId="{2ED13A4E-D99A-4C5D-B659-30565ACA1CE6}" dt="2022-02-08T14:23:11.751" v="40" actId="20577"/>
          <ac:spMkLst>
            <pc:docMk/>
            <pc:sldMk cId="2012118549" sldId="256"/>
            <ac:spMk id="2" creationId="{86F5B40E-1BA2-44FA-891D-5662EEAE7217}"/>
          </ac:spMkLst>
        </pc:spChg>
        <pc:spChg chg="mod">
          <ac:chgData name="Jonathon Sun" userId="ac7bb53f-3ddc-43c3-a124-018177ab0681" providerId="ADAL" clId="{2ED13A4E-D99A-4C5D-B659-30565ACA1CE6}" dt="2022-02-08T14:22:59.116" v="4" actId="26606"/>
          <ac:spMkLst>
            <pc:docMk/>
            <pc:sldMk cId="2012118549" sldId="256"/>
            <ac:spMk id="3" creationId="{061AA536-6BD6-4540-B73E-3AF9C471697B}"/>
          </ac:spMkLst>
        </pc:spChg>
        <pc:spChg chg="add del">
          <ac:chgData name="Jonathon Sun" userId="ac7bb53f-3ddc-43c3-a124-018177ab0681" providerId="ADAL" clId="{2ED13A4E-D99A-4C5D-B659-30565ACA1CE6}" dt="2022-02-08T14:22:59.085" v="3" actId="26606"/>
          <ac:spMkLst>
            <pc:docMk/>
            <pc:sldMk cId="2012118549" sldId="256"/>
            <ac:spMk id="9" creationId="{D47766EE-4192-4B2D-A5A0-F60F9A5F743F}"/>
          </ac:spMkLst>
        </pc:spChg>
        <pc:spChg chg="add del">
          <ac:chgData name="Jonathon Sun" userId="ac7bb53f-3ddc-43c3-a124-018177ab0681" providerId="ADAL" clId="{2ED13A4E-D99A-4C5D-B659-30565ACA1CE6}" dt="2022-02-08T14:22:59.085" v="3" actId="26606"/>
          <ac:spMkLst>
            <pc:docMk/>
            <pc:sldMk cId="2012118549" sldId="256"/>
            <ac:spMk id="11" creationId="{D6705569-F545-4F47-A260-A9202826EA20}"/>
          </ac:spMkLst>
        </pc:spChg>
        <pc:spChg chg="add">
          <ac:chgData name="Jonathon Sun" userId="ac7bb53f-3ddc-43c3-a124-018177ab0681" providerId="ADAL" clId="{2ED13A4E-D99A-4C5D-B659-30565ACA1CE6}" dt="2022-02-08T14:22:59.116" v="4" actId="26606"/>
          <ac:spMkLst>
            <pc:docMk/>
            <pc:sldMk cId="2012118549" sldId="256"/>
            <ac:spMk id="13" creationId="{4D90D76C-184F-4A96-8FE8-1114F8EE1F56}"/>
          </ac:spMkLst>
        </pc:spChg>
        <pc:spChg chg="add">
          <ac:chgData name="Jonathon Sun" userId="ac7bb53f-3ddc-43c3-a124-018177ab0681" providerId="ADAL" clId="{2ED13A4E-D99A-4C5D-B659-30565ACA1CE6}" dt="2022-02-08T14:22:59.116" v="4" actId="26606"/>
          <ac:spMkLst>
            <pc:docMk/>
            <pc:sldMk cId="2012118549" sldId="256"/>
            <ac:spMk id="14" creationId="{2F9DE355-E8A7-498B-A6A0-54D03B953F89}"/>
          </ac:spMkLst>
        </pc:spChg>
        <pc:picChg chg="add del">
          <ac:chgData name="Jonathon Sun" userId="ac7bb53f-3ddc-43c3-a124-018177ab0681" providerId="ADAL" clId="{2ED13A4E-D99A-4C5D-B659-30565ACA1CE6}" dt="2022-02-08T14:22:59.085" v="3" actId="26606"/>
          <ac:picMkLst>
            <pc:docMk/>
            <pc:sldMk cId="2012118549" sldId="256"/>
            <ac:picMk id="4" creationId="{BC6ED3A0-9042-49BC-AED4-CCC799356560}"/>
          </ac:picMkLst>
        </pc:picChg>
        <pc:picChg chg="add">
          <ac:chgData name="Jonathon Sun" userId="ac7bb53f-3ddc-43c3-a124-018177ab0681" providerId="ADAL" clId="{2ED13A4E-D99A-4C5D-B659-30565ACA1CE6}" dt="2022-02-08T14:22:59.116" v="4" actId="26606"/>
          <ac:picMkLst>
            <pc:docMk/>
            <pc:sldMk cId="2012118549" sldId="256"/>
            <ac:picMk id="15" creationId="{36CFA0FF-3810-4ED7-A4A3-32C7B19A88A7}"/>
          </ac:picMkLst>
        </pc:picChg>
      </pc:sldChg>
      <pc:sldChg chg="modSp new mod">
        <pc:chgData name="Jonathon Sun" userId="ac7bb53f-3ddc-43c3-a124-018177ab0681" providerId="ADAL" clId="{2ED13A4E-D99A-4C5D-B659-30565ACA1CE6}" dt="2022-02-08T14:29:09.568" v="42" actId="20577"/>
        <pc:sldMkLst>
          <pc:docMk/>
          <pc:sldMk cId="605034550" sldId="257"/>
        </pc:sldMkLst>
        <pc:spChg chg="mod">
          <ac:chgData name="Jonathon Sun" userId="ac7bb53f-3ddc-43c3-a124-018177ab0681" providerId="ADAL" clId="{2ED13A4E-D99A-4C5D-B659-30565ACA1CE6}" dt="2022-02-08T14:29:09.568" v="42" actId="20577"/>
          <ac:spMkLst>
            <pc:docMk/>
            <pc:sldMk cId="605034550" sldId="257"/>
            <ac:spMk id="3" creationId="{E66BCE39-0B9E-4237-A8A5-55A21FCC22B3}"/>
          </ac:spMkLst>
        </pc:spChg>
      </pc:sldChg>
      <pc:sldMasterChg chg="add del addSldLayout delSldLayout">
        <pc:chgData name="Jonathon Sun" userId="ac7bb53f-3ddc-43c3-a124-018177ab0681" providerId="ADAL" clId="{2ED13A4E-D99A-4C5D-B659-30565ACA1CE6}" dt="2022-02-08T14:22:59.116" v="4" actId="26606"/>
        <pc:sldMasterMkLst>
          <pc:docMk/>
          <pc:sldMasterMk cId="1194040597" sldId="2147483660"/>
        </pc:sldMasterMkLst>
        <pc:sldLayoutChg chg="add del">
          <pc:chgData name="Jonathon Sun" userId="ac7bb53f-3ddc-43c3-a124-018177ab0681" providerId="ADAL" clId="{2ED13A4E-D99A-4C5D-B659-30565ACA1CE6}" dt="2022-02-08T14:22:59.116" v="4" actId="26606"/>
          <pc:sldLayoutMkLst>
            <pc:docMk/>
            <pc:sldMasterMk cId="1194040597" sldId="2147483660"/>
            <pc:sldLayoutMk cId="1873240054" sldId="2147483661"/>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657101174" sldId="2147483662"/>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885636326" sldId="2147483663"/>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778244651" sldId="2147483664"/>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40708237" sldId="2147483665"/>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2891122465" sldId="2147483666"/>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051103187" sldId="2147483667"/>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153995215" sldId="2147483668"/>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311696659" sldId="2147483669"/>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1023913393" sldId="2147483670"/>
          </pc:sldLayoutMkLst>
        </pc:sldLayoutChg>
        <pc:sldLayoutChg chg="add del">
          <pc:chgData name="Jonathon Sun" userId="ac7bb53f-3ddc-43c3-a124-018177ab0681" providerId="ADAL" clId="{2ED13A4E-D99A-4C5D-B659-30565ACA1CE6}" dt="2022-02-08T14:22:59.116" v="4" actId="26606"/>
          <pc:sldLayoutMkLst>
            <pc:docMk/>
            <pc:sldMasterMk cId="1194040597" sldId="2147483660"/>
            <pc:sldLayoutMk cId="4069229661" sldId="2147483671"/>
          </pc:sldLayoutMkLst>
        </pc:sldLayoutChg>
      </pc:sldMasterChg>
      <pc:sldMasterChg chg="add del replId addSldLayout delSldLayout">
        <pc:chgData name="Jonathon Sun" userId="ac7bb53f-3ddc-43c3-a124-018177ab0681" providerId="ADAL" clId="{2ED13A4E-D99A-4C5D-B659-30565ACA1CE6}" dt="2022-02-08T14:22:59.085" v="3" actId="26606"/>
        <pc:sldMasterMkLst>
          <pc:docMk/>
          <pc:sldMasterMk cId="4079117672" sldId="2147483672"/>
        </pc:sldMasterMkLst>
        <pc:sldLayoutChg chg="add del">
          <pc:chgData name="Jonathon Sun" userId="ac7bb53f-3ddc-43c3-a124-018177ab0681" providerId="ADAL" clId="{2ED13A4E-D99A-4C5D-B659-30565ACA1CE6}" dt="2022-02-08T14:22:59.085" v="3" actId="26606"/>
          <pc:sldLayoutMkLst>
            <pc:docMk/>
            <pc:sldMasterMk cId="4079117672" sldId="2147483672"/>
            <pc:sldLayoutMk cId="1196781536" sldId="2147483673"/>
          </pc:sldLayoutMkLst>
        </pc:sldLayoutChg>
        <pc:sldLayoutChg chg="add del">
          <pc:chgData name="Jonathon Sun" userId="ac7bb53f-3ddc-43c3-a124-018177ab0681" providerId="ADAL" clId="{2ED13A4E-D99A-4C5D-B659-30565ACA1CE6}" dt="2022-02-08T14:22:59.085" v="3" actId="26606"/>
          <pc:sldLayoutMkLst>
            <pc:docMk/>
            <pc:sldMasterMk cId="4079117672" sldId="2147483672"/>
            <pc:sldLayoutMk cId="1023638531" sldId="2147483674"/>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451860355" sldId="2147483675"/>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751636831" sldId="2147483676"/>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637016484" sldId="2147483677"/>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1100481302" sldId="2147483678"/>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3920219629" sldId="2147483679"/>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186105331" sldId="2147483680"/>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205994881" sldId="2147483681"/>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4066007403" sldId="2147483682"/>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973681676" sldId="2147483683"/>
          </pc:sldLayoutMkLst>
        </pc:sldLayoutChg>
        <pc:sldLayoutChg chg="add del replId">
          <pc:chgData name="Jonathon Sun" userId="ac7bb53f-3ddc-43c3-a124-018177ab0681" providerId="ADAL" clId="{2ED13A4E-D99A-4C5D-B659-30565ACA1CE6}" dt="2022-02-08T14:22:59.085" v="3" actId="26606"/>
          <pc:sldLayoutMkLst>
            <pc:docMk/>
            <pc:sldMasterMk cId="4079117672" sldId="2147483672"/>
            <pc:sldLayoutMk cId="259953034" sldId="2147483684"/>
          </pc:sldLayoutMkLst>
        </pc:sldLayoutChg>
      </pc:sldMasterChg>
      <pc:sldMasterChg chg="add addSldLayout">
        <pc:chgData name="Jonathon Sun" userId="ac7bb53f-3ddc-43c3-a124-018177ab0681" providerId="ADAL" clId="{2ED13A4E-D99A-4C5D-B659-30565ACA1CE6}" dt="2022-02-08T14:22:59.116" v="4" actId="26606"/>
        <pc:sldMasterMkLst>
          <pc:docMk/>
          <pc:sldMasterMk cId="3693893313" sldId="2147483686"/>
        </pc:sldMasterMkLst>
        <pc:sldLayoutChg chg="add">
          <pc:chgData name="Jonathon Sun" userId="ac7bb53f-3ddc-43c3-a124-018177ab0681" providerId="ADAL" clId="{2ED13A4E-D99A-4C5D-B659-30565ACA1CE6}" dt="2022-02-08T14:22:59.116" v="4" actId="26606"/>
          <pc:sldLayoutMkLst>
            <pc:docMk/>
            <pc:sldMasterMk cId="3693893313" sldId="2147483686"/>
            <pc:sldLayoutMk cId="3947549602" sldId="2147483675"/>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907170890" sldId="2147483676"/>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584568554" sldId="2147483677"/>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52080964" sldId="2147483678"/>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907991578" sldId="2147483679"/>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388834271" sldId="2147483680"/>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3884185016" sldId="2147483681"/>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827753313" sldId="2147483682"/>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043020951" sldId="2147483683"/>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2960103243" sldId="2147483684"/>
          </pc:sldLayoutMkLst>
        </pc:sldLayoutChg>
        <pc:sldLayoutChg chg="add">
          <pc:chgData name="Jonathon Sun" userId="ac7bb53f-3ddc-43c3-a124-018177ab0681" providerId="ADAL" clId="{2ED13A4E-D99A-4C5D-B659-30565ACA1CE6}" dt="2022-02-08T14:22:59.116" v="4" actId="26606"/>
          <pc:sldLayoutMkLst>
            <pc:docMk/>
            <pc:sldMasterMk cId="3693893313" sldId="2147483686"/>
            <pc:sldLayoutMk cId="1037102814" sldId="2147483685"/>
          </pc:sldLayoutMkLst>
        </pc:sldLayoutChg>
      </pc:sldMasterChg>
    </pc:docChg>
  </pc:docChgLst>
  <pc:docChgLst>
    <pc:chgData name="Jonathon Sun" userId="ac7bb53f-3ddc-43c3-a124-018177ab0681" providerId="ADAL" clId="{4A9E0824-8EE2-4813-AF4A-9ADB3938F59E}"/>
    <pc:docChg chg="undo custSel addSld delSld modSld sldOrd addSection delSection modSection">
      <pc:chgData name="Jonathon Sun" userId="ac7bb53f-3ddc-43c3-a124-018177ab0681" providerId="ADAL" clId="{4A9E0824-8EE2-4813-AF4A-9ADB3938F59E}" dt="2022-03-24T01:56:30.241" v="1953" actId="20577"/>
      <pc:docMkLst>
        <pc:docMk/>
      </pc:docMkLst>
      <pc:sldChg chg="modSp mod">
        <pc:chgData name="Jonathon Sun" userId="ac7bb53f-3ddc-43c3-a124-018177ab0681" providerId="ADAL" clId="{4A9E0824-8EE2-4813-AF4A-9ADB3938F59E}" dt="2022-03-24T01:49:48.808" v="1798" actId="20577"/>
        <pc:sldMkLst>
          <pc:docMk/>
          <pc:sldMk cId="605034550" sldId="257"/>
        </pc:sldMkLst>
        <pc:spChg chg="mod">
          <ac:chgData name="Jonathon Sun" userId="ac7bb53f-3ddc-43c3-a124-018177ab0681" providerId="ADAL" clId="{4A9E0824-8EE2-4813-AF4A-9ADB3938F59E}" dt="2022-03-23T04:50:34.821" v="7" actId="20577"/>
          <ac:spMkLst>
            <pc:docMk/>
            <pc:sldMk cId="605034550" sldId="257"/>
            <ac:spMk id="2" creationId="{152BDFF2-D920-409D-B7E7-6B8D09EBB6EB}"/>
          </ac:spMkLst>
        </pc:spChg>
        <pc:spChg chg="mod">
          <ac:chgData name="Jonathon Sun" userId="ac7bb53f-3ddc-43c3-a124-018177ab0681" providerId="ADAL" clId="{4A9E0824-8EE2-4813-AF4A-9ADB3938F59E}" dt="2022-03-24T01:49:48.808" v="1798" actId="20577"/>
          <ac:spMkLst>
            <pc:docMk/>
            <pc:sldMk cId="605034550" sldId="257"/>
            <ac:spMk id="3" creationId="{E66BCE39-0B9E-4237-A8A5-55A21FCC22B3}"/>
          </ac:spMkLst>
        </pc:spChg>
      </pc:sldChg>
      <pc:sldChg chg="addSp delSp modSp new mod setBg">
        <pc:chgData name="Jonathon Sun" userId="ac7bb53f-3ddc-43c3-a124-018177ab0681" providerId="ADAL" clId="{4A9E0824-8EE2-4813-AF4A-9ADB3938F59E}" dt="2022-03-24T01:51:23.280" v="1847" actId="26606"/>
        <pc:sldMkLst>
          <pc:docMk/>
          <pc:sldMk cId="1230411320" sldId="258"/>
        </pc:sldMkLst>
        <pc:spChg chg="mod">
          <ac:chgData name="Jonathon Sun" userId="ac7bb53f-3ddc-43c3-a124-018177ab0681" providerId="ADAL" clId="{4A9E0824-8EE2-4813-AF4A-9ADB3938F59E}" dt="2022-03-24T01:51:23.280" v="1847" actId="26606"/>
          <ac:spMkLst>
            <pc:docMk/>
            <pc:sldMk cId="1230411320" sldId="258"/>
            <ac:spMk id="2" creationId="{833A95E3-FC85-4224-B40C-3A06DA2FF671}"/>
          </ac:spMkLst>
        </pc:spChg>
        <pc:spChg chg="add del mod">
          <ac:chgData name="Jonathon Sun" userId="ac7bb53f-3ddc-43c3-a124-018177ab0681" providerId="ADAL" clId="{4A9E0824-8EE2-4813-AF4A-9ADB3938F59E}" dt="2022-03-24T01:51:23.280" v="1847" actId="26606"/>
          <ac:spMkLst>
            <pc:docMk/>
            <pc:sldMk cId="1230411320" sldId="258"/>
            <ac:spMk id="3" creationId="{E29DA367-DF65-4F14-A717-65E356E8E284}"/>
          </ac:spMkLst>
        </pc:spChg>
        <pc:spChg chg="add del">
          <ac:chgData name="Jonathon Sun" userId="ac7bb53f-3ddc-43c3-a124-018177ab0681" providerId="ADAL" clId="{4A9E0824-8EE2-4813-AF4A-9ADB3938F59E}" dt="2022-03-24T01:51:23.209" v="1846" actId="26606"/>
          <ac:spMkLst>
            <pc:docMk/>
            <pc:sldMk cId="1230411320" sldId="258"/>
            <ac:spMk id="9" creationId="{2380A34A-731B-4B77-8D1A-4326EA6123B5}"/>
          </ac:spMkLst>
        </pc:spChg>
        <pc:spChg chg="add del">
          <ac:chgData name="Jonathon Sun" userId="ac7bb53f-3ddc-43c3-a124-018177ab0681" providerId="ADAL" clId="{4A9E0824-8EE2-4813-AF4A-9ADB3938F59E}" dt="2022-03-24T01:51:23.209" v="1846" actId="26606"/>
          <ac:spMkLst>
            <pc:docMk/>
            <pc:sldMk cId="1230411320" sldId="258"/>
            <ac:spMk id="11" creationId="{72EF3F9A-9717-4ACB-A30D-96694842C4F7}"/>
          </ac:spMkLst>
        </pc:spChg>
        <pc:spChg chg="add">
          <ac:chgData name="Jonathon Sun" userId="ac7bb53f-3ddc-43c3-a124-018177ab0681" providerId="ADAL" clId="{4A9E0824-8EE2-4813-AF4A-9ADB3938F59E}" dt="2022-03-24T01:51:23.280" v="1847" actId="26606"/>
          <ac:spMkLst>
            <pc:docMk/>
            <pc:sldMk cId="1230411320" sldId="258"/>
            <ac:spMk id="17" creationId="{2380A34A-731B-4B77-8D1A-4326EA6123B5}"/>
          </ac:spMkLst>
        </pc:spChg>
        <pc:spChg chg="add">
          <ac:chgData name="Jonathon Sun" userId="ac7bb53f-3ddc-43c3-a124-018177ab0681" providerId="ADAL" clId="{4A9E0824-8EE2-4813-AF4A-9ADB3938F59E}" dt="2022-03-24T01:51:23.280" v="1847" actId="26606"/>
          <ac:spMkLst>
            <pc:docMk/>
            <pc:sldMk cId="1230411320" sldId="258"/>
            <ac:spMk id="18" creationId="{72EF3F9A-9717-4ACB-A30D-96694842C4F7}"/>
          </ac:spMkLst>
        </pc:spChg>
        <pc:grpChg chg="add del">
          <ac:chgData name="Jonathon Sun" userId="ac7bb53f-3ddc-43c3-a124-018177ab0681" providerId="ADAL" clId="{4A9E0824-8EE2-4813-AF4A-9ADB3938F59E}" dt="2022-03-24T01:51:23.209" v="1846" actId="26606"/>
          <ac:grpSpMkLst>
            <pc:docMk/>
            <pc:sldMk cId="1230411320" sldId="258"/>
            <ac:grpSpMk id="13" creationId="{D637F229-3203-4783-BAA9-C5F4AE13691C}"/>
          </ac:grpSpMkLst>
        </pc:grpChg>
        <pc:grpChg chg="add">
          <ac:chgData name="Jonathon Sun" userId="ac7bb53f-3ddc-43c3-a124-018177ab0681" providerId="ADAL" clId="{4A9E0824-8EE2-4813-AF4A-9ADB3938F59E}" dt="2022-03-24T01:51:23.280" v="1847" actId="26606"/>
          <ac:grpSpMkLst>
            <pc:docMk/>
            <pc:sldMk cId="1230411320" sldId="258"/>
            <ac:grpSpMk id="19" creationId="{E5CD2E8B-968C-4DDC-9470-260B5DA13D32}"/>
          </ac:grpSpMkLst>
        </pc:grpChg>
        <pc:graphicFrameChg chg="add del">
          <ac:chgData name="Jonathon Sun" userId="ac7bb53f-3ddc-43c3-a124-018177ab0681" providerId="ADAL" clId="{4A9E0824-8EE2-4813-AF4A-9ADB3938F59E}" dt="2022-03-24T01:51:23.209" v="1846" actId="26606"/>
          <ac:graphicFrameMkLst>
            <pc:docMk/>
            <pc:sldMk cId="1230411320" sldId="258"/>
            <ac:graphicFrameMk id="5" creationId="{F0015D80-5E70-EB8C-B0AF-6727B68EBE04}"/>
          </ac:graphicFrameMkLst>
        </pc:graphicFrameChg>
        <pc:graphicFrameChg chg="add">
          <ac:chgData name="Jonathon Sun" userId="ac7bb53f-3ddc-43c3-a124-018177ab0681" providerId="ADAL" clId="{4A9E0824-8EE2-4813-AF4A-9ADB3938F59E}" dt="2022-03-24T01:51:23.280" v="1847" actId="26606"/>
          <ac:graphicFrameMkLst>
            <pc:docMk/>
            <pc:sldMk cId="1230411320" sldId="258"/>
            <ac:graphicFrameMk id="22" creationId="{15BC2B90-8402-7912-A836-25758BFB7C2F}"/>
          </ac:graphicFrameMkLst>
        </pc:graphicFrameChg>
      </pc:sldChg>
      <pc:sldChg chg="addSp delSp modSp new mod">
        <pc:chgData name="Jonathon Sun" userId="ac7bb53f-3ddc-43c3-a124-018177ab0681" providerId="ADAL" clId="{4A9E0824-8EE2-4813-AF4A-9ADB3938F59E}" dt="2022-03-24T01:51:50.578" v="1852" actId="26606"/>
        <pc:sldMkLst>
          <pc:docMk/>
          <pc:sldMk cId="3062073168" sldId="259"/>
        </pc:sldMkLst>
        <pc:spChg chg="mod">
          <ac:chgData name="Jonathon Sun" userId="ac7bb53f-3ddc-43c3-a124-018177ab0681" providerId="ADAL" clId="{4A9E0824-8EE2-4813-AF4A-9ADB3938F59E}" dt="2022-03-23T21:22:24.949" v="561" actId="20577"/>
          <ac:spMkLst>
            <pc:docMk/>
            <pc:sldMk cId="3062073168" sldId="259"/>
            <ac:spMk id="2" creationId="{C84D344F-ED74-4E11-B51F-FE6CA5C3000A}"/>
          </ac:spMkLst>
        </pc:spChg>
        <pc:spChg chg="add del mod">
          <ac:chgData name="Jonathon Sun" userId="ac7bb53f-3ddc-43c3-a124-018177ab0681" providerId="ADAL" clId="{4A9E0824-8EE2-4813-AF4A-9ADB3938F59E}" dt="2022-03-24T01:51:50.578" v="1852" actId="26606"/>
          <ac:spMkLst>
            <pc:docMk/>
            <pc:sldMk cId="3062073168" sldId="259"/>
            <ac:spMk id="3" creationId="{3F687EF0-87E4-43DA-B47A-4399121C3BDA}"/>
          </ac:spMkLst>
        </pc:spChg>
        <pc:graphicFrameChg chg="add del">
          <ac:chgData name="Jonathon Sun" userId="ac7bb53f-3ddc-43c3-a124-018177ab0681" providerId="ADAL" clId="{4A9E0824-8EE2-4813-AF4A-9ADB3938F59E}" dt="2022-03-24T01:51:49.138" v="1849" actId="26606"/>
          <ac:graphicFrameMkLst>
            <pc:docMk/>
            <pc:sldMk cId="3062073168" sldId="259"/>
            <ac:graphicFrameMk id="5" creationId="{5A34F87D-5DDE-130C-D399-1CCD9BD05EDF}"/>
          </ac:graphicFrameMkLst>
        </pc:graphicFrameChg>
        <pc:graphicFrameChg chg="add del">
          <ac:chgData name="Jonathon Sun" userId="ac7bb53f-3ddc-43c3-a124-018177ab0681" providerId="ADAL" clId="{4A9E0824-8EE2-4813-AF4A-9ADB3938F59E}" dt="2022-03-24T01:51:50.563" v="1851" actId="26606"/>
          <ac:graphicFrameMkLst>
            <pc:docMk/>
            <pc:sldMk cId="3062073168" sldId="259"/>
            <ac:graphicFrameMk id="7" creationId="{823215E8-6619-F807-EC7B-18F90C9595D3}"/>
          </ac:graphicFrameMkLst>
        </pc:graphicFrameChg>
        <pc:graphicFrameChg chg="add">
          <ac:chgData name="Jonathon Sun" userId="ac7bb53f-3ddc-43c3-a124-018177ab0681" providerId="ADAL" clId="{4A9E0824-8EE2-4813-AF4A-9ADB3938F59E}" dt="2022-03-24T01:51:50.578" v="1852" actId="26606"/>
          <ac:graphicFrameMkLst>
            <pc:docMk/>
            <pc:sldMk cId="3062073168" sldId="259"/>
            <ac:graphicFrameMk id="9" creationId="{5A34F87D-5DDE-130C-D399-1CCD9BD05EDF}"/>
          </ac:graphicFrameMkLst>
        </pc:graphicFrameChg>
      </pc:sldChg>
      <pc:sldChg chg="modSp new mod ord">
        <pc:chgData name="Jonathon Sun" userId="ac7bb53f-3ddc-43c3-a124-018177ab0681" providerId="ADAL" clId="{4A9E0824-8EE2-4813-AF4A-9ADB3938F59E}" dt="2022-03-24T01:53:48.137" v="1884"/>
        <pc:sldMkLst>
          <pc:docMk/>
          <pc:sldMk cId="3886972306" sldId="260"/>
        </pc:sldMkLst>
        <pc:spChg chg="mod">
          <ac:chgData name="Jonathon Sun" userId="ac7bb53f-3ddc-43c3-a124-018177ab0681" providerId="ADAL" clId="{4A9E0824-8EE2-4813-AF4A-9ADB3938F59E}" dt="2022-03-23T21:32:43.703" v="1221" actId="20577"/>
          <ac:spMkLst>
            <pc:docMk/>
            <pc:sldMk cId="3886972306" sldId="260"/>
            <ac:spMk id="2" creationId="{143BE065-7EA7-43E3-BBF4-94DEAE14615A}"/>
          </ac:spMkLst>
        </pc:spChg>
        <pc:spChg chg="mod">
          <ac:chgData name="Jonathon Sun" userId="ac7bb53f-3ddc-43c3-a124-018177ab0681" providerId="ADAL" clId="{4A9E0824-8EE2-4813-AF4A-9ADB3938F59E}" dt="2022-03-23T21:32:48.732" v="1222" actId="33524"/>
          <ac:spMkLst>
            <pc:docMk/>
            <pc:sldMk cId="3886972306" sldId="260"/>
            <ac:spMk id="3" creationId="{A8210CA2-232C-4240-9A57-F1DA2626061B}"/>
          </ac:spMkLst>
        </pc:spChg>
      </pc:sldChg>
      <pc:sldChg chg="addSp delSp modSp new mod modClrScheme chgLayout">
        <pc:chgData name="Jonathon Sun" userId="ac7bb53f-3ddc-43c3-a124-018177ab0681" providerId="ADAL" clId="{4A9E0824-8EE2-4813-AF4A-9ADB3938F59E}" dt="2022-03-24T01:46:35.181" v="1671" actId="404"/>
        <pc:sldMkLst>
          <pc:docMk/>
          <pc:sldMk cId="2876830951" sldId="261"/>
        </pc:sldMkLst>
        <pc:spChg chg="mod ord">
          <ac:chgData name="Jonathon Sun" userId="ac7bb53f-3ddc-43c3-a124-018177ab0681" providerId="ADAL" clId="{4A9E0824-8EE2-4813-AF4A-9ADB3938F59E}" dt="2022-03-24T01:35:44.263" v="1484" actId="700"/>
          <ac:spMkLst>
            <pc:docMk/>
            <pc:sldMk cId="2876830951" sldId="261"/>
            <ac:spMk id="2" creationId="{2995FD44-2C81-4706-BB60-DADE730E76FD}"/>
          </ac:spMkLst>
        </pc:spChg>
        <pc:spChg chg="del mod ord">
          <ac:chgData name="Jonathon Sun" userId="ac7bb53f-3ddc-43c3-a124-018177ab0681" providerId="ADAL" clId="{4A9E0824-8EE2-4813-AF4A-9ADB3938F59E}" dt="2022-03-24T01:35:44.263" v="1484" actId="700"/>
          <ac:spMkLst>
            <pc:docMk/>
            <pc:sldMk cId="2876830951" sldId="261"/>
            <ac:spMk id="3" creationId="{EF982DE6-B922-4713-B2EB-88A480F6A7A2}"/>
          </ac:spMkLst>
        </pc:spChg>
        <pc:spChg chg="add mod ord">
          <ac:chgData name="Jonathon Sun" userId="ac7bb53f-3ddc-43c3-a124-018177ab0681" providerId="ADAL" clId="{4A9E0824-8EE2-4813-AF4A-9ADB3938F59E}" dt="2022-03-24T01:45:17.977" v="1625" actId="27636"/>
          <ac:spMkLst>
            <pc:docMk/>
            <pc:sldMk cId="2876830951" sldId="261"/>
            <ac:spMk id="4" creationId="{79746D72-4232-429E-B059-2F74F57A550A}"/>
          </ac:spMkLst>
        </pc:spChg>
        <pc:spChg chg="add mod ord">
          <ac:chgData name="Jonathon Sun" userId="ac7bb53f-3ddc-43c3-a124-018177ab0681" providerId="ADAL" clId="{4A9E0824-8EE2-4813-AF4A-9ADB3938F59E}" dt="2022-03-24T01:44:33.407" v="1579" actId="27636"/>
          <ac:spMkLst>
            <pc:docMk/>
            <pc:sldMk cId="2876830951" sldId="261"/>
            <ac:spMk id="5" creationId="{66F21E69-75C8-4693-BCEE-D6AD8A12369F}"/>
          </ac:spMkLst>
        </pc:spChg>
        <pc:spChg chg="add mod ord">
          <ac:chgData name="Jonathon Sun" userId="ac7bb53f-3ddc-43c3-a124-018177ab0681" providerId="ADAL" clId="{4A9E0824-8EE2-4813-AF4A-9ADB3938F59E}" dt="2022-03-24T01:45:18.320" v="1628" actId="20577"/>
          <ac:spMkLst>
            <pc:docMk/>
            <pc:sldMk cId="2876830951" sldId="261"/>
            <ac:spMk id="6" creationId="{8B0259CB-471B-4394-B5C6-9FAF21CD83CB}"/>
          </ac:spMkLst>
        </pc:spChg>
        <pc:spChg chg="add mod ord">
          <ac:chgData name="Jonathon Sun" userId="ac7bb53f-3ddc-43c3-a124-018177ab0681" providerId="ADAL" clId="{4A9E0824-8EE2-4813-AF4A-9ADB3938F59E}" dt="2022-03-24T01:46:35.181" v="1671" actId="404"/>
          <ac:spMkLst>
            <pc:docMk/>
            <pc:sldMk cId="2876830951" sldId="261"/>
            <ac:spMk id="7" creationId="{E18E9D7E-341C-4C32-B168-33714E105F24}"/>
          </ac:spMkLst>
        </pc:spChg>
      </pc:sldChg>
      <pc:sldChg chg="addSp delSp modSp new mod ord setBg modClrScheme delDesignElem chgLayout">
        <pc:chgData name="Jonathon Sun" userId="ac7bb53f-3ddc-43c3-a124-018177ab0681" providerId="ADAL" clId="{4A9E0824-8EE2-4813-AF4A-9ADB3938F59E}" dt="2022-03-24T01:35:31.117" v="1483"/>
        <pc:sldMkLst>
          <pc:docMk/>
          <pc:sldMk cId="3869791731" sldId="262"/>
        </pc:sldMkLst>
        <pc:spChg chg="mod ord">
          <ac:chgData name="Jonathon Sun" userId="ac7bb53f-3ddc-43c3-a124-018177ab0681" providerId="ADAL" clId="{4A9E0824-8EE2-4813-AF4A-9ADB3938F59E}" dt="2022-03-24T01:26:25.933" v="1331" actId="26606"/>
          <ac:spMkLst>
            <pc:docMk/>
            <pc:sldMk cId="3869791731" sldId="262"/>
            <ac:spMk id="2" creationId="{24EA14AD-C7D9-4A97-BA8F-A8F147F58940}"/>
          </ac:spMkLst>
        </pc:spChg>
        <pc:spChg chg="mod ord">
          <ac:chgData name="Jonathon Sun" userId="ac7bb53f-3ddc-43c3-a124-018177ab0681" providerId="ADAL" clId="{4A9E0824-8EE2-4813-AF4A-9ADB3938F59E}" dt="2022-03-24T01:26:44.857" v="1335" actId="1076"/>
          <ac:spMkLst>
            <pc:docMk/>
            <pc:sldMk cId="3869791731" sldId="262"/>
            <ac:spMk id="3" creationId="{BE95302E-27F8-4506-AA30-DBC75E3AD29A}"/>
          </ac:spMkLst>
        </pc:spChg>
        <pc:spChg chg="add">
          <ac:chgData name="Jonathon Sun" userId="ac7bb53f-3ddc-43c3-a124-018177ab0681" providerId="ADAL" clId="{4A9E0824-8EE2-4813-AF4A-9ADB3938F59E}" dt="2022-03-24T01:26:25.933" v="1331" actId="26606"/>
          <ac:spMkLst>
            <pc:docMk/>
            <pc:sldMk cId="3869791731" sldId="262"/>
            <ac:spMk id="9" creationId="{50666DC1-CD27-4874-9484-9D06C59FE4D0}"/>
          </ac:spMkLst>
        </pc:spChg>
        <pc:spChg chg="add">
          <ac:chgData name="Jonathon Sun" userId="ac7bb53f-3ddc-43c3-a124-018177ab0681" providerId="ADAL" clId="{4A9E0824-8EE2-4813-AF4A-9ADB3938F59E}" dt="2022-03-24T01:26:25.933" v="1331" actId="26606"/>
          <ac:spMkLst>
            <pc:docMk/>
            <pc:sldMk cId="3869791731" sldId="262"/>
            <ac:spMk id="10" creationId="{8A2FCF07-6918-45A6-B28F-1025FEBA7AEF}"/>
          </ac:spMkLst>
        </pc:spChg>
        <pc:spChg chg="add">
          <ac:chgData name="Jonathon Sun" userId="ac7bb53f-3ddc-43c3-a124-018177ab0681" providerId="ADAL" clId="{4A9E0824-8EE2-4813-AF4A-9ADB3938F59E}" dt="2022-03-24T01:26:25.933" v="1331" actId="26606"/>
          <ac:spMkLst>
            <pc:docMk/>
            <pc:sldMk cId="3869791731" sldId="262"/>
            <ac:spMk id="11" creationId="{72EF3F9A-9717-4ACB-A30D-96694842C4F7}"/>
          </ac:spMkLst>
        </pc:spChg>
        <pc:spChg chg="add del">
          <ac:chgData name="Jonathon Sun" userId="ac7bb53f-3ddc-43c3-a124-018177ab0681" providerId="ADAL" clId="{4A9E0824-8EE2-4813-AF4A-9ADB3938F59E}" dt="2022-03-24T01:26:19.153" v="1330" actId="700"/>
          <ac:spMkLst>
            <pc:docMk/>
            <pc:sldMk cId="3869791731" sldId="262"/>
            <ac:spMk id="12" creationId="{50666DC1-CD27-4874-9484-9D06C59FE4D0}"/>
          </ac:spMkLst>
        </pc:spChg>
        <pc:spChg chg="add del">
          <ac:chgData name="Jonathon Sun" userId="ac7bb53f-3ddc-43c3-a124-018177ab0681" providerId="ADAL" clId="{4A9E0824-8EE2-4813-AF4A-9ADB3938F59E}" dt="2022-03-24T01:26:19.153" v="1330" actId="700"/>
          <ac:spMkLst>
            <pc:docMk/>
            <pc:sldMk cId="3869791731" sldId="262"/>
            <ac:spMk id="14" creationId="{8A2FCF07-6918-45A6-B28F-1025FEBA7AEF}"/>
          </ac:spMkLst>
        </pc:spChg>
        <pc:spChg chg="add del">
          <ac:chgData name="Jonathon Sun" userId="ac7bb53f-3ddc-43c3-a124-018177ab0681" providerId="ADAL" clId="{4A9E0824-8EE2-4813-AF4A-9ADB3938F59E}" dt="2022-03-24T01:26:19.153" v="1330" actId="700"/>
          <ac:spMkLst>
            <pc:docMk/>
            <pc:sldMk cId="3869791731" sldId="262"/>
            <ac:spMk id="16" creationId="{72EF3F9A-9717-4ACB-A30D-96694842C4F7}"/>
          </ac:spMkLst>
        </pc:spChg>
        <pc:grpChg chg="add">
          <ac:chgData name="Jonathon Sun" userId="ac7bb53f-3ddc-43c3-a124-018177ab0681" providerId="ADAL" clId="{4A9E0824-8EE2-4813-AF4A-9ADB3938F59E}" dt="2022-03-24T01:26:25.933" v="1331" actId="26606"/>
          <ac:grpSpMkLst>
            <pc:docMk/>
            <pc:sldMk cId="3869791731" sldId="262"/>
            <ac:grpSpMk id="13" creationId="{1F35EA34-89CE-4BC1-9027-1CEAB7B04CFB}"/>
          </ac:grpSpMkLst>
        </pc:grpChg>
        <pc:grpChg chg="add del">
          <ac:chgData name="Jonathon Sun" userId="ac7bb53f-3ddc-43c3-a124-018177ab0681" providerId="ADAL" clId="{4A9E0824-8EE2-4813-AF4A-9ADB3938F59E}" dt="2022-03-24T01:26:19.153" v="1330" actId="700"/>
          <ac:grpSpMkLst>
            <pc:docMk/>
            <pc:sldMk cId="3869791731" sldId="262"/>
            <ac:grpSpMk id="18" creationId="{AFB7DB5B-426F-4EA9-BE51-7E14D257DE22}"/>
          </ac:grpSpMkLst>
        </pc:grpChg>
        <pc:picChg chg="add mod ord">
          <ac:chgData name="Jonathon Sun" userId="ac7bb53f-3ddc-43c3-a124-018177ab0681" providerId="ADAL" clId="{4A9E0824-8EE2-4813-AF4A-9ADB3938F59E}" dt="2022-03-24T01:27:35.489" v="1352" actId="1076"/>
          <ac:picMkLst>
            <pc:docMk/>
            <pc:sldMk cId="3869791731" sldId="262"/>
            <ac:picMk id="5" creationId="{05C3A40E-D50A-4A77-9C44-E33C76659B6A}"/>
          </ac:picMkLst>
        </pc:picChg>
        <pc:picChg chg="add mod ord">
          <ac:chgData name="Jonathon Sun" userId="ac7bb53f-3ddc-43c3-a124-018177ab0681" providerId="ADAL" clId="{4A9E0824-8EE2-4813-AF4A-9ADB3938F59E}" dt="2022-03-24T01:27:39.281" v="1354" actId="1076"/>
          <ac:picMkLst>
            <pc:docMk/>
            <pc:sldMk cId="3869791731" sldId="262"/>
            <ac:picMk id="7" creationId="{0F3684CD-1108-41B5-B46F-C8B1868980E5}"/>
          </ac:picMkLst>
        </pc:picChg>
      </pc:sldChg>
      <pc:sldChg chg="addSp delSp modSp new mod setBg">
        <pc:chgData name="Jonathon Sun" userId="ac7bb53f-3ddc-43c3-a124-018177ab0681" providerId="ADAL" clId="{4A9E0824-8EE2-4813-AF4A-9ADB3938F59E}" dt="2022-03-24T01:34:26.799" v="1479" actId="207"/>
        <pc:sldMkLst>
          <pc:docMk/>
          <pc:sldMk cId="1888975568" sldId="263"/>
        </pc:sldMkLst>
        <pc:spChg chg="mod">
          <ac:chgData name="Jonathon Sun" userId="ac7bb53f-3ddc-43c3-a124-018177ab0681" providerId="ADAL" clId="{4A9E0824-8EE2-4813-AF4A-9ADB3938F59E}" dt="2022-03-24T01:34:15.577" v="1477" actId="20577"/>
          <ac:spMkLst>
            <pc:docMk/>
            <pc:sldMk cId="1888975568" sldId="263"/>
            <ac:spMk id="2" creationId="{84A904A1-AC8F-4870-8278-A05A7872B41E}"/>
          </ac:spMkLst>
        </pc:spChg>
        <pc:spChg chg="del">
          <ac:chgData name="Jonathon Sun" userId="ac7bb53f-3ddc-43c3-a124-018177ab0681" providerId="ADAL" clId="{4A9E0824-8EE2-4813-AF4A-9ADB3938F59E}" dt="2022-03-23T05:07:26.850" v="494"/>
          <ac:spMkLst>
            <pc:docMk/>
            <pc:sldMk cId="1888975568" sldId="263"/>
            <ac:spMk id="3" creationId="{78C074F5-07AD-47A0-A6A4-C142D239DC3C}"/>
          </ac:spMkLst>
        </pc:spChg>
        <pc:spChg chg="add del mod">
          <ac:chgData name="Jonathon Sun" userId="ac7bb53f-3ddc-43c3-a124-018177ab0681" providerId="ADAL" clId="{4A9E0824-8EE2-4813-AF4A-9ADB3938F59E}" dt="2022-03-23T21:44:49.549" v="1259" actId="478"/>
          <ac:spMkLst>
            <pc:docMk/>
            <pc:sldMk cId="1888975568" sldId="263"/>
            <ac:spMk id="4" creationId="{2AE1C77D-B395-43DA-A3FE-03B2D08A6FEE}"/>
          </ac:spMkLst>
        </pc:spChg>
        <pc:spChg chg="add del mod">
          <ac:chgData name="Jonathon Sun" userId="ac7bb53f-3ddc-43c3-a124-018177ab0681" providerId="ADAL" clId="{4A9E0824-8EE2-4813-AF4A-9ADB3938F59E}" dt="2022-03-23T05:08:01.895" v="498"/>
          <ac:spMkLst>
            <pc:docMk/>
            <pc:sldMk cId="1888975568" sldId="263"/>
            <ac:spMk id="7" creationId="{4D99E59F-6D91-4724-BE27-1D9E3AB76E02}"/>
          </ac:spMkLst>
        </pc:spChg>
        <pc:spChg chg="add mod">
          <ac:chgData name="Jonathon Sun" userId="ac7bb53f-3ddc-43c3-a124-018177ab0681" providerId="ADAL" clId="{4A9E0824-8EE2-4813-AF4A-9ADB3938F59E}" dt="2022-03-24T01:34:26.799" v="1479" actId="207"/>
          <ac:spMkLst>
            <pc:docMk/>
            <pc:sldMk cId="1888975568" sldId="263"/>
            <ac:spMk id="14" creationId="{309A1F01-608F-4F8B-98C4-7AEC8B7BB8DF}"/>
          </ac:spMkLst>
        </pc:spChg>
        <pc:spChg chg="add">
          <ac:chgData name="Jonathon Sun" userId="ac7bb53f-3ddc-43c3-a124-018177ab0681" providerId="ADAL" clId="{4A9E0824-8EE2-4813-AF4A-9ADB3938F59E}" dt="2022-03-23T21:44:59.851" v="1262" actId="26606"/>
          <ac:spMkLst>
            <pc:docMk/>
            <pc:sldMk cId="1888975568" sldId="263"/>
            <ac:spMk id="16" creationId="{50666DC1-CD27-4874-9484-9D06C59FE4D0}"/>
          </ac:spMkLst>
        </pc:spChg>
        <pc:spChg chg="add">
          <ac:chgData name="Jonathon Sun" userId="ac7bb53f-3ddc-43c3-a124-018177ab0681" providerId="ADAL" clId="{4A9E0824-8EE2-4813-AF4A-9ADB3938F59E}" dt="2022-03-23T21:44:59.851" v="1262" actId="26606"/>
          <ac:spMkLst>
            <pc:docMk/>
            <pc:sldMk cId="1888975568" sldId="263"/>
            <ac:spMk id="18" creationId="{0BE66D35-6371-4809-9433-1EBF879150EC}"/>
          </ac:spMkLst>
        </pc:spChg>
        <pc:spChg chg="add">
          <ac:chgData name="Jonathon Sun" userId="ac7bb53f-3ddc-43c3-a124-018177ab0681" providerId="ADAL" clId="{4A9E0824-8EE2-4813-AF4A-9ADB3938F59E}" dt="2022-03-23T21:44:59.851" v="1262" actId="26606"/>
          <ac:spMkLst>
            <pc:docMk/>
            <pc:sldMk cId="1888975568" sldId="263"/>
            <ac:spMk id="20" creationId="{72EF3F9A-9717-4ACB-A30D-96694842C4F7}"/>
          </ac:spMkLst>
        </pc:spChg>
        <pc:grpChg chg="add">
          <ac:chgData name="Jonathon Sun" userId="ac7bb53f-3ddc-43c3-a124-018177ab0681" providerId="ADAL" clId="{4A9E0824-8EE2-4813-AF4A-9ADB3938F59E}" dt="2022-03-23T21:44:59.851" v="1262" actId="26606"/>
          <ac:grpSpMkLst>
            <pc:docMk/>
            <pc:sldMk cId="1888975568" sldId="263"/>
            <ac:grpSpMk id="22" creationId="{6FFBF572-8808-46CB-96B5-5843F06CA572}"/>
          </ac:grpSpMkLst>
        </pc:grpChg>
        <pc:picChg chg="add del mod">
          <ac:chgData name="Jonathon Sun" userId="ac7bb53f-3ddc-43c3-a124-018177ab0681" providerId="ADAL" clId="{4A9E0824-8EE2-4813-AF4A-9ADB3938F59E}" dt="2022-03-23T05:07:30.367" v="497" actId="478"/>
          <ac:picMkLst>
            <pc:docMk/>
            <pc:sldMk cId="1888975568" sldId="263"/>
            <ac:picMk id="5" creationId="{25C663B3-0460-4AF7-82F5-B9715BF17DC3}"/>
          </ac:picMkLst>
        </pc:picChg>
        <pc:picChg chg="add mod">
          <ac:chgData name="Jonathon Sun" userId="ac7bb53f-3ddc-43c3-a124-018177ab0681" providerId="ADAL" clId="{4A9E0824-8EE2-4813-AF4A-9ADB3938F59E}" dt="2022-03-23T21:44:59.851" v="1262" actId="26606"/>
          <ac:picMkLst>
            <pc:docMk/>
            <pc:sldMk cId="1888975568" sldId="263"/>
            <ac:picMk id="7" creationId="{17E80F6E-165B-430A-8D44-7E8AA35E810E}"/>
          </ac:picMkLst>
        </pc:picChg>
        <pc:picChg chg="add del mod">
          <ac:chgData name="Jonathon Sun" userId="ac7bb53f-3ddc-43c3-a124-018177ab0681" providerId="ADAL" clId="{4A9E0824-8EE2-4813-AF4A-9ADB3938F59E}" dt="2022-03-23T21:44:42.103" v="1258" actId="478"/>
          <ac:picMkLst>
            <pc:docMk/>
            <pc:sldMk cId="1888975568" sldId="263"/>
            <ac:picMk id="9" creationId="{CBAB2BE4-7B61-4D06-947B-CDA617D32957}"/>
          </ac:picMkLst>
        </pc:picChg>
        <pc:picChg chg="add mod">
          <ac:chgData name="Jonathon Sun" userId="ac7bb53f-3ddc-43c3-a124-018177ab0681" providerId="ADAL" clId="{4A9E0824-8EE2-4813-AF4A-9ADB3938F59E}" dt="2022-03-23T21:44:59.851" v="1262" actId="26606"/>
          <ac:picMkLst>
            <pc:docMk/>
            <pc:sldMk cId="1888975568" sldId="263"/>
            <ac:picMk id="11" creationId="{FFCC5D69-F873-4230-BD84-699A7E9D79EE}"/>
          </ac:picMkLst>
        </pc:picChg>
      </pc:sldChg>
      <pc:sldChg chg="addSp delSp modSp new del mod setBg">
        <pc:chgData name="Jonathon Sun" userId="ac7bb53f-3ddc-43c3-a124-018177ab0681" providerId="ADAL" clId="{4A9E0824-8EE2-4813-AF4A-9ADB3938F59E}" dt="2022-03-24T01:30:40.294" v="1389" actId="47"/>
        <pc:sldMkLst>
          <pc:docMk/>
          <pc:sldMk cId="1286035323" sldId="264"/>
        </pc:sldMkLst>
        <pc:spChg chg="mod">
          <ac:chgData name="Jonathon Sun" userId="ac7bb53f-3ddc-43c3-a124-018177ab0681" providerId="ADAL" clId="{4A9E0824-8EE2-4813-AF4A-9ADB3938F59E}" dt="2022-03-24T01:28:58.493" v="1366" actId="14100"/>
          <ac:spMkLst>
            <pc:docMk/>
            <pc:sldMk cId="1286035323" sldId="264"/>
            <ac:spMk id="2" creationId="{85B4ECD2-F691-4FF0-A59B-C5BE35CDD714}"/>
          </ac:spMkLst>
        </pc:spChg>
        <pc:spChg chg="del">
          <ac:chgData name="Jonathon Sun" userId="ac7bb53f-3ddc-43c3-a124-018177ab0681" providerId="ADAL" clId="{4A9E0824-8EE2-4813-AF4A-9ADB3938F59E}" dt="2022-03-23T05:04:24.017" v="402"/>
          <ac:spMkLst>
            <pc:docMk/>
            <pc:sldMk cId="1286035323" sldId="264"/>
            <ac:spMk id="3" creationId="{07A03A1D-ABA1-492A-8980-B16C775F9694}"/>
          </ac:spMkLst>
        </pc:spChg>
        <pc:spChg chg="add">
          <ac:chgData name="Jonathon Sun" userId="ac7bb53f-3ddc-43c3-a124-018177ab0681" providerId="ADAL" clId="{4A9E0824-8EE2-4813-AF4A-9ADB3938F59E}" dt="2022-03-23T05:04:50.853" v="421" actId="26606"/>
          <ac:spMkLst>
            <pc:docMk/>
            <pc:sldMk cId="1286035323" sldId="264"/>
            <ac:spMk id="12" creationId="{50666DC1-CD27-4874-9484-9D06C59FE4D0}"/>
          </ac:spMkLst>
        </pc:spChg>
        <pc:spChg chg="add">
          <ac:chgData name="Jonathon Sun" userId="ac7bb53f-3ddc-43c3-a124-018177ab0681" providerId="ADAL" clId="{4A9E0824-8EE2-4813-AF4A-9ADB3938F59E}" dt="2022-03-23T05:04:50.853" v="421" actId="26606"/>
          <ac:spMkLst>
            <pc:docMk/>
            <pc:sldMk cId="1286035323" sldId="264"/>
            <ac:spMk id="14" creationId="{8A2FCF07-6918-45A6-B28F-1025FEBA7AEF}"/>
          </ac:spMkLst>
        </pc:spChg>
        <pc:spChg chg="add del">
          <ac:chgData name="Jonathon Sun" userId="ac7bb53f-3ddc-43c3-a124-018177ab0681" providerId="ADAL" clId="{4A9E0824-8EE2-4813-AF4A-9ADB3938F59E}" dt="2022-03-23T05:05:49.193" v="470" actId="22"/>
          <ac:spMkLst>
            <pc:docMk/>
            <pc:sldMk cId="1286035323" sldId="264"/>
            <ac:spMk id="15" creationId="{C6B80555-8CA4-4B29-9CF7-03A0007179AE}"/>
          </ac:spMkLst>
        </pc:spChg>
        <pc:spChg chg="add">
          <ac:chgData name="Jonathon Sun" userId="ac7bb53f-3ddc-43c3-a124-018177ab0681" providerId="ADAL" clId="{4A9E0824-8EE2-4813-AF4A-9ADB3938F59E}" dt="2022-03-23T05:04:50.853" v="421" actId="26606"/>
          <ac:spMkLst>
            <pc:docMk/>
            <pc:sldMk cId="1286035323" sldId="264"/>
            <ac:spMk id="16" creationId="{72EF3F9A-9717-4ACB-A30D-96694842C4F7}"/>
          </ac:spMkLst>
        </pc:spChg>
        <pc:spChg chg="add mod">
          <ac:chgData name="Jonathon Sun" userId="ac7bb53f-3ddc-43c3-a124-018177ab0681" providerId="ADAL" clId="{4A9E0824-8EE2-4813-AF4A-9ADB3938F59E}" dt="2022-03-24T01:28:02.917" v="1365" actId="14100"/>
          <ac:spMkLst>
            <pc:docMk/>
            <pc:sldMk cId="1286035323" sldId="264"/>
            <ac:spMk id="17" creationId="{978E7345-A37E-479D-99B1-B18756283B43}"/>
          </ac:spMkLst>
        </pc:spChg>
        <pc:grpChg chg="add">
          <ac:chgData name="Jonathon Sun" userId="ac7bb53f-3ddc-43c3-a124-018177ab0681" providerId="ADAL" clId="{4A9E0824-8EE2-4813-AF4A-9ADB3938F59E}" dt="2022-03-23T05:04:50.853" v="421" actId="26606"/>
          <ac:grpSpMkLst>
            <pc:docMk/>
            <pc:sldMk cId="1286035323" sldId="264"/>
            <ac:grpSpMk id="18" creationId="{AFB7DB5B-426F-4EA9-BE51-7E14D257DE22}"/>
          </ac:grpSpMkLst>
        </pc:grpChg>
        <pc:picChg chg="add mod ord">
          <ac:chgData name="Jonathon Sun" userId="ac7bb53f-3ddc-43c3-a124-018177ab0681" providerId="ADAL" clId="{4A9E0824-8EE2-4813-AF4A-9ADB3938F59E}" dt="2022-03-23T05:05:10.138" v="431" actId="1076"/>
          <ac:picMkLst>
            <pc:docMk/>
            <pc:sldMk cId="1286035323" sldId="264"/>
            <ac:picMk id="5" creationId="{FCBF1390-4D9A-4A7C-9F39-F152A30EA1D8}"/>
          </ac:picMkLst>
        </pc:picChg>
        <pc:picChg chg="add mod">
          <ac:chgData name="Jonathon Sun" userId="ac7bb53f-3ddc-43c3-a124-018177ab0681" providerId="ADAL" clId="{4A9E0824-8EE2-4813-AF4A-9ADB3938F59E}" dt="2022-03-23T05:05:12.892" v="432" actId="1076"/>
          <ac:picMkLst>
            <pc:docMk/>
            <pc:sldMk cId="1286035323" sldId="264"/>
            <ac:picMk id="7" creationId="{230FFE6A-228F-4874-80FC-E953455245CC}"/>
          </ac:picMkLst>
        </pc:picChg>
      </pc:sldChg>
      <pc:sldChg chg="addSp delSp modSp new mod ord setBg">
        <pc:chgData name="Jonathon Sun" userId="ac7bb53f-3ddc-43c3-a124-018177ab0681" providerId="ADAL" clId="{4A9E0824-8EE2-4813-AF4A-9ADB3938F59E}" dt="2022-03-24T01:35:31.117" v="1483"/>
        <pc:sldMkLst>
          <pc:docMk/>
          <pc:sldMk cId="1352325898" sldId="265"/>
        </pc:sldMkLst>
        <pc:spChg chg="mod">
          <ac:chgData name="Jonathon Sun" userId="ac7bb53f-3ddc-43c3-a124-018177ab0681" providerId="ADAL" clId="{4A9E0824-8EE2-4813-AF4A-9ADB3938F59E}" dt="2022-03-24T01:27:29.107" v="1350" actId="26606"/>
          <ac:spMkLst>
            <pc:docMk/>
            <pc:sldMk cId="1352325898" sldId="265"/>
            <ac:spMk id="2" creationId="{7CBE5A30-5661-44F7-9FA5-C4A5A4EB5BD1}"/>
          </ac:spMkLst>
        </pc:spChg>
        <pc:spChg chg="del">
          <ac:chgData name="Jonathon Sun" userId="ac7bb53f-3ddc-43c3-a124-018177ab0681" providerId="ADAL" clId="{4A9E0824-8EE2-4813-AF4A-9ADB3938F59E}" dt="2022-03-23T05:06:18.068" v="473"/>
          <ac:spMkLst>
            <pc:docMk/>
            <pc:sldMk cId="1352325898" sldId="265"/>
            <ac:spMk id="3" creationId="{9D5AC8FD-227F-4A50-864F-5DF8DD99F3E7}"/>
          </ac:spMkLst>
        </pc:spChg>
        <pc:spChg chg="add mod ord">
          <ac:chgData name="Jonathon Sun" userId="ac7bb53f-3ddc-43c3-a124-018177ab0681" providerId="ADAL" clId="{4A9E0824-8EE2-4813-AF4A-9ADB3938F59E}" dt="2022-03-24T01:27:29.107" v="1350" actId="26606"/>
          <ac:spMkLst>
            <pc:docMk/>
            <pc:sldMk cId="1352325898" sldId="265"/>
            <ac:spMk id="8" creationId="{9D8814B4-BA69-4B63-834D-BAA035BC5364}"/>
          </ac:spMkLst>
        </pc:spChg>
        <pc:spChg chg="add del">
          <ac:chgData name="Jonathon Sun" userId="ac7bb53f-3ddc-43c3-a124-018177ab0681" providerId="ADAL" clId="{4A9E0824-8EE2-4813-AF4A-9ADB3938F59E}" dt="2022-03-24T01:27:22.437" v="1349"/>
          <ac:spMkLst>
            <pc:docMk/>
            <pc:sldMk cId="1352325898" sldId="265"/>
            <ac:spMk id="11" creationId="{D337A0A9-061E-7055-98D0-F989D5EAE979}"/>
          </ac:spMkLst>
        </pc:spChg>
        <pc:spChg chg="add del">
          <ac:chgData name="Jonathon Sun" userId="ac7bb53f-3ddc-43c3-a124-018177ab0681" providerId="ADAL" clId="{4A9E0824-8EE2-4813-AF4A-9ADB3938F59E}" dt="2022-03-24T01:27:29.107" v="1350" actId="26606"/>
          <ac:spMkLst>
            <pc:docMk/>
            <pc:sldMk cId="1352325898" sldId="265"/>
            <ac:spMk id="14" creationId="{F06B261F-632C-43DC-8DC7-7723B368270D}"/>
          </ac:spMkLst>
        </pc:spChg>
        <pc:spChg chg="add del">
          <ac:chgData name="Jonathon Sun" userId="ac7bb53f-3ddc-43c3-a124-018177ab0681" providerId="ADAL" clId="{4A9E0824-8EE2-4813-AF4A-9ADB3938F59E}" dt="2022-03-24T01:27:29.107" v="1350" actId="26606"/>
          <ac:spMkLst>
            <pc:docMk/>
            <pc:sldMk cId="1352325898" sldId="265"/>
            <ac:spMk id="16" creationId="{4E524C7F-EE50-42C5-9434-7C78CE04445B}"/>
          </ac:spMkLst>
        </pc:spChg>
        <pc:spChg chg="add">
          <ac:chgData name="Jonathon Sun" userId="ac7bb53f-3ddc-43c3-a124-018177ab0681" providerId="ADAL" clId="{4A9E0824-8EE2-4813-AF4A-9ADB3938F59E}" dt="2022-03-24T01:27:29.107" v="1350" actId="26606"/>
          <ac:spMkLst>
            <pc:docMk/>
            <pc:sldMk cId="1352325898" sldId="265"/>
            <ac:spMk id="21" creationId="{50666DC1-CD27-4874-9484-9D06C59FE4D0}"/>
          </ac:spMkLst>
        </pc:spChg>
        <pc:spChg chg="add">
          <ac:chgData name="Jonathon Sun" userId="ac7bb53f-3ddc-43c3-a124-018177ab0681" providerId="ADAL" clId="{4A9E0824-8EE2-4813-AF4A-9ADB3938F59E}" dt="2022-03-24T01:27:29.107" v="1350" actId="26606"/>
          <ac:spMkLst>
            <pc:docMk/>
            <pc:sldMk cId="1352325898" sldId="265"/>
            <ac:spMk id="23" creationId="{0BE66D35-6371-4809-9433-1EBF879150EC}"/>
          </ac:spMkLst>
        </pc:spChg>
        <pc:spChg chg="add">
          <ac:chgData name="Jonathon Sun" userId="ac7bb53f-3ddc-43c3-a124-018177ab0681" providerId="ADAL" clId="{4A9E0824-8EE2-4813-AF4A-9ADB3938F59E}" dt="2022-03-24T01:27:29.107" v="1350" actId="26606"/>
          <ac:spMkLst>
            <pc:docMk/>
            <pc:sldMk cId="1352325898" sldId="265"/>
            <ac:spMk id="25" creationId="{72EF3F9A-9717-4ACB-A30D-96694842C4F7}"/>
          </ac:spMkLst>
        </pc:spChg>
        <pc:grpChg chg="add">
          <ac:chgData name="Jonathon Sun" userId="ac7bb53f-3ddc-43c3-a124-018177ab0681" providerId="ADAL" clId="{4A9E0824-8EE2-4813-AF4A-9ADB3938F59E}" dt="2022-03-24T01:27:29.107" v="1350" actId="26606"/>
          <ac:grpSpMkLst>
            <pc:docMk/>
            <pc:sldMk cId="1352325898" sldId="265"/>
            <ac:grpSpMk id="27" creationId="{6FFBF572-8808-46CB-96B5-5843F06CA572}"/>
          </ac:grpSpMkLst>
        </pc:grpChg>
        <pc:picChg chg="add mod ord">
          <ac:chgData name="Jonathon Sun" userId="ac7bb53f-3ddc-43c3-a124-018177ab0681" providerId="ADAL" clId="{4A9E0824-8EE2-4813-AF4A-9ADB3938F59E}" dt="2022-03-24T01:27:54.175" v="1363" actId="1076"/>
          <ac:picMkLst>
            <pc:docMk/>
            <pc:sldMk cId="1352325898" sldId="265"/>
            <ac:picMk id="5" creationId="{A4BEC6F7-5120-4DB6-9DA9-AB493F8D2C07}"/>
          </ac:picMkLst>
        </pc:picChg>
        <pc:picChg chg="add mod ord">
          <ac:chgData name="Jonathon Sun" userId="ac7bb53f-3ddc-43c3-a124-018177ab0681" providerId="ADAL" clId="{4A9E0824-8EE2-4813-AF4A-9ADB3938F59E}" dt="2022-03-24T01:27:56.015" v="1364" actId="1076"/>
          <ac:picMkLst>
            <pc:docMk/>
            <pc:sldMk cId="1352325898" sldId="265"/>
            <ac:picMk id="7" creationId="{49F08BB7-B9F8-4082-9EFB-47102A20F960}"/>
          </ac:picMkLst>
        </pc:picChg>
      </pc:sldChg>
      <pc:sldChg chg="delSp add del ord setBg delDesignElem">
        <pc:chgData name="Jonathon Sun" userId="ac7bb53f-3ddc-43c3-a124-018177ab0681" providerId="ADAL" clId="{4A9E0824-8EE2-4813-AF4A-9ADB3938F59E}" dt="2022-03-24T01:27:17.122" v="1348" actId="47"/>
        <pc:sldMkLst>
          <pc:docMk/>
          <pc:sldMk cId="993554511" sldId="266"/>
        </pc:sldMkLst>
        <pc:spChg chg="del">
          <ac:chgData name="Jonathon Sun" userId="ac7bb53f-3ddc-43c3-a124-018177ab0681" providerId="ADAL" clId="{4A9E0824-8EE2-4813-AF4A-9ADB3938F59E}" dt="2022-03-24T01:27:09.490" v="1345"/>
          <ac:spMkLst>
            <pc:docMk/>
            <pc:sldMk cId="993554511" sldId="266"/>
            <ac:spMk id="9" creationId="{50666DC1-CD27-4874-9484-9D06C59FE4D0}"/>
          </ac:spMkLst>
        </pc:spChg>
        <pc:spChg chg="del">
          <ac:chgData name="Jonathon Sun" userId="ac7bb53f-3ddc-43c3-a124-018177ab0681" providerId="ADAL" clId="{4A9E0824-8EE2-4813-AF4A-9ADB3938F59E}" dt="2022-03-24T01:27:09.490" v="1345"/>
          <ac:spMkLst>
            <pc:docMk/>
            <pc:sldMk cId="993554511" sldId="266"/>
            <ac:spMk id="10" creationId="{8A2FCF07-6918-45A6-B28F-1025FEBA7AEF}"/>
          </ac:spMkLst>
        </pc:spChg>
        <pc:spChg chg="del">
          <ac:chgData name="Jonathon Sun" userId="ac7bb53f-3ddc-43c3-a124-018177ab0681" providerId="ADAL" clId="{4A9E0824-8EE2-4813-AF4A-9ADB3938F59E}" dt="2022-03-24T01:27:09.490" v="1345"/>
          <ac:spMkLst>
            <pc:docMk/>
            <pc:sldMk cId="993554511" sldId="266"/>
            <ac:spMk id="11" creationId="{72EF3F9A-9717-4ACB-A30D-96694842C4F7}"/>
          </ac:spMkLst>
        </pc:spChg>
        <pc:grpChg chg="del">
          <ac:chgData name="Jonathon Sun" userId="ac7bb53f-3ddc-43c3-a124-018177ab0681" providerId="ADAL" clId="{4A9E0824-8EE2-4813-AF4A-9ADB3938F59E}" dt="2022-03-24T01:27:09.490" v="1345"/>
          <ac:grpSpMkLst>
            <pc:docMk/>
            <pc:sldMk cId="993554511" sldId="266"/>
            <ac:grpSpMk id="13" creationId="{1F35EA34-89CE-4BC1-9027-1CEAB7B04CFB}"/>
          </ac:grpSpMkLst>
        </pc:grpChg>
      </pc:sldChg>
      <pc:sldChg chg="addSp delSp add del setBg delDesignElem">
        <pc:chgData name="Jonathon Sun" userId="ac7bb53f-3ddc-43c3-a124-018177ab0681" providerId="ADAL" clId="{4A9E0824-8EE2-4813-AF4A-9ADB3938F59E}" dt="2022-03-24T01:29:29.556" v="1369"/>
        <pc:sldMkLst>
          <pc:docMk/>
          <pc:sldMk cId="1110270249" sldId="266"/>
        </pc:sldMkLst>
        <pc:spChg chg="add del">
          <ac:chgData name="Jonathon Sun" userId="ac7bb53f-3ddc-43c3-a124-018177ab0681" providerId="ADAL" clId="{4A9E0824-8EE2-4813-AF4A-9ADB3938F59E}" dt="2022-03-24T01:29:29.556" v="1369"/>
          <ac:spMkLst>
            <pc:docMk/>
            <pc:sldMk cId="1110270249" sldId="266"/>
            <ac:spMk id="9" creationId="{50666DC1-CD27-4874-9484-9D06C59FE4D0}"/>
          </ac:spMkLst>
        </pc:spChg>
        <pc:spChg chg="add del">
          <ac:chgData name="Jonathon Sun" userId="ac7bb53f-3ddc-43c3-a124-018177ab0681" providerId="ADAL" clId="{4A9E0824-8EE2-4813-AF4A-9ADB3938F59E}" dt="2022-03-24T01:29:29.556" v="1369"/>
          <ac:spMkLst>
            <pc:docMk/>
            <pc:sldMk cId="1110270249" sldId="266"/>
            <ac:spMk id="10" creationId="{8A2FCF07-6918-45A6-B28F-1025FEBA7AEF}"/>
          </ac:spMkLst>
        </pc:spChg>
        <pc:spChg chg="add del">
          <ac:chgData name="Jonathon Sun" userId="ac7bb53f-3ddc-43c3-a124-018177ab0681" providerId="ADAL" clId="{4A9E0824-8EE2-4813-AF4A-9ADB3938F59E}" dt="2022-03-24T01:29:29.556" v="1369"/>
          <ac:spMkLst>
            <pc:docMk/>
            <pc:sldMk cId="1110270249" sldId="266"/>
            <ac:spMk id="11" creationId="{72EF3F9A-9717-4ACB-A30D-96694842C4F7}"/>
          </ac:spMkLst>
        </pc:spChg>
        <pc:grpChg chg="add del">
          <ac:chgData name="Jonathon Sun" userId="ac7bb53f-3ddc-43c3-a124-018177ab0681" providerId="ADAL" clId="{4A9E0824-8EE2-4813-AF4A-9ADB3938F59E}" dt="2022-03-24T01:29:29.556" v="1369"/>
          <ac:grpSpMkLst>
            <pc:docMk/>
            <pc:sldMk cId="1110270249" sldId="266"/>
            <ac:grpSpMk id="13" creationId="{1F35EA34-89CE-4BC1-9027-1CEAB7B04CFB}"/>
          </ac:grpSpMkLst>
        </pc:grpChg>
      </pc:sldChg>
      <pc:sldChg chg="addSp delSp modSp add mod ord setBg delDesignElem">
        <pc:chgData name="Jonathon Sun" userId="ac7bb53f-3ddc-43c3-a124-018177ab0681" providerId="ADAL" clId="{4A9E0824-8EE2-4813-AF4A-9ADB3938F59E}" dt="2022-03-24T01:35:31.117" v="1483"/>
        <pc:sldMkLst>
          <pc:docMk/>
          <pc:sldMk cId="4025764239" sldId="266"/>
        </pc:sldMkLst>
        <pc:spChg chg="mod">
          <ac:chgData name="Jonathon Sun" userId="ac7bb53f-3ddc-43c3-a124-018177ab0681" providerId="ADAL" clId="{4A9E0824-8EE2-4813-AF4A-9ADB3938F59E}" dt="2022-03-24T01:29:43.607" v="1372" actId="26606"/>
          <ac:spMkLst>
            <pc:docMk/>
            <pc:sldMk cId="4025764239" sldId="266"/>
            <ac:spMk id="2" creationId="{84A904A1-AC8F-4870-8278-A05A7872B41E}"/>
          </ac:spMkLst>
        </pc:spChg>
        <pc:spChg chg="add">
          <ac:chgData name="Jonathon Sun" userId="ac7bb53f-3ddc-43c3-a124-018177ab0681" providerId="ADAL" clId="{4A9E0824-8EE2-4813-AF4A-9ADB3938F59E}" dt="2022-03-24T01:29:43.607" v="1372" actId="26606"/>
          <ac:spMkLst>
            <pc:docMk/>
            <pc:sldMk cId="4025764239" sldId="266"/>
            <ac:spMk id="13" creationId="{50666DC1-CD27-4874-9484-9D06C59FE4D0}"/>
          </ac:spMkLst>
        </pc:spChg>
        <pc:spChg chg="add">
          <ac:chgData name="Jonathon Sun" userId="ac7bb53f-3ddc-43c3-a124-018177ab0681" providerId="ADAL" clId="{4A9E0824-8EE2-4813-AF4A-9ADB3938F59E}" dt="2022-03-24T01:29:43.607" v="1372" actId="26606"/>
          <ac:spMkLst>
            <pc:docMk/>
            <pc:sldMk cId="4025764239" sldId="266"/>
            <ac:spMk id="14" creationId="{8A2FCF07-6918-45A6-B28F-1025FEBA7AEF}"/>
          </ac:spMkLst>
        </pc:spChg>
        <pc:spChg chg="add">
          <ac:chgData name="Jonathon Sun" userId="ac7bb53f-3ddc-43c3-a124-018177ab0681" providerId="ADAL" clId="{4A9E0824-8EE2-4813-AF4A-9ADB3938F59E}" dt="2022-03-24T01:29:43.607" v="1372" actId="26606"/>
          <ac:spMkLst>
            <pc:docMk/>
            <pc:sldMk cId="4025764239" sldId="266"/>
            <ac:spMk id="15" creationId="{72EF3F9A-9717-4ACB-A30D-96694842C4F7}"/>
          </ac:spMkLst>
        </pc:spChg>
        <pc:spChg chg="del">
          <ac:chgData name="Jonathon Sun" userId="ac7bb53f-3ddc-43c3-a124-018177ab0681" providerId="ADAL" clId="{4A9E0824-8EE2-4813-AF4A-9ADB3938F59E}" dt="2022-03-24T01:29:38.543" v="1371"/>
          <ac:spMkLst>
            <pc:docMk/>
            <pc:sldMk cId="4025764239" sldId="266"/>
            <ac:spMk id="16" creationId="{50666DC1-CD27-4874-9484-9D06C59FE4D0}"/>
          </ac:spMkLst>
        </pc:spChg>
        <pc:spChg chg="del">
          <ac:chgData name="Jonathon Sun" userId="ac7bb53f-3ddc-43c3-a124-018177ab0681" providerId="ADAL" clId="{4A9E0824-8EE2-4813-AF4A-9ADB3938F59E}" dt="2022-03-24T01:29:38.543" v="1371"/>
          <ac:spMkLst>
            <pc:docMk/>
            <pc:sldMk cId="4025764239" sldId="266"/>
            <ac:spMk id="18" creationId="{0BE66D35-6371-4809-9433-1EBF879150EC}"/>
          </ac:spMkLst>
        </pc:spChg>
        <pc:spChg chg="del">
          <ac:chgData name="Jonathon Sun" userId="ac7bb53f-3ddc-43c3-a124-018177ab0681" providerId="ADAL" clId="{4A9E0824-8EE2-4813-AF4A-9ADB3938F59E}" dt="2022-03-24T01:29:38.543" v="1371"/>
          <ac:spMkLst>
            <pc:docMk/>
            <pc:sldMk cId="4025764239" sldId="266"/>
            <ac:spMk id="20" creationId="{72EF3F9A-9717-4ACB-A30D-96694842C4F7}"/>
          </ac:spMkLst>
        </pc:spChg>
        <pc:spChg chg="add mod">
          <ac:chgData name="Jonathon Sun" userId="ac7bb53f-3ddc-43c3-a124-018177ab0681" providerId="ADAL" clId="{4A9E0824-8EE2-4813-AF4A-9ADB3938F59E}" dt="2022-03-24T01:30:46.125" v="1390"/>
          <ac:spMkLst>
            <pc:docMk/>
            <pc:sldMk cId="4025764239" sldId="266"/>
            <ac:spMk id="25" creationId="{3718EC90-0075-44F0-A564-F0709051FD36}"/>
          </ac:spMkLst>
        </pc:spChg>
        <pc:spChg chg="add mod">
          <ac:chgData name="Jonathon Sun" userId="ac7bb53f-3ddc-43c3-a124-018177ab0681" providerId="ADAL" clId="{4A9E0824-8EE2-4813-AF4A-9ADB3938F59E}" dt="2022-03-24T01:30:46.125" v="1390"/>
          <ac:spMkLst>
            <pc:docMk/>
            <pc:sldMk cId="4025764239" sldId="266"/>
            <ac:spMk id="26" creationId="{26C4A3C9-D20F-45AE-BE8B-7E38D0A50BED}"/>
          </ac:spMkLst>
        </pc:spChg>
        <pc:grpChg chg="add">
          <ac:chgData name="Jonathon Sun" userId="ac7bb53f-3ddc-43c3-a124-018177ab0681" providerId="ADAL" clId="{4A9E0824-8EE2-4813-AF4A-9ADB3938F59E}" dt="2022-03-24T01:29:43.607" v="1372" actId="26606"/>
          <ac:grpSpMkLst>
            <pc:docMk/>
            <pc:sldMk cId="4025764239" sldId="266"/>
            <ac:grpSpMk id="17" creationId="{1F35EA34-89CE-4BC1-9027-1CEAB7B04CFB}"/>
          </ac:grpSpMkLst>
        </pc:grpChg>
        <pc:grpChg chg="del">
          <ac:chgData name="Jonathon Sun" userId="ac7bb53f-3ddc-43c3-a124-018177ab0681" providerId="ADAL" clId="{4A9E0824-8EE2-4813-AF4A-9ADB3938F59E}" dt="2022-03-24T01:29:38.543" v="1371"/>
          <ac:grpSpMkLst>
            <pc:docMk/>
            <pc:sldMk cId="4025764239" sldId="266"/>
            <ac:grpSpMk id="22" creationId="{6FFBF572-8808-46CB-96B5-5843F06CA572}"/>
          </ac:grpSpMkLst>
        </pc:grpChg>
        <pc:picChg chg="add del mod">
          <ac:chgData name="Jonathon Sun" userId="ac7bb53f-3ddc-43c3-a124-018177ab0681" providerId="ADAL" clId="{4A9E0824-8EE2-4813-AF4A-9ADB3938F59E}" dt="2022-03-24T01:31:46.216" v="1396" actId="478"/>
          <ac:picMkLst>
            <pc:docMk/>
            <pc:sldMk cId="4025764239" sldId="266"/>
            <ac:picMk id="4" creationId="{1495EB7D-4425-471D-BA9C-15F2751EC969}"/>
          </ac:picMkLst>
        </pc:picChg>
        <pc:picChg chg="add mod">
          <ac:chgData name="Jonathon Sun" userId="ac7bb53f-3ddc-43c3-a124-018177ab0681" providerId="ADAL" clId="{4A9E0824-8EE2-4813-AF4A-9ADB3938F59E}" dt="2022-03-24T01:32:05.771" v="1402" actId="14100"/>
          <ac:picMkLst>
            <pc:docMk/>
            <pc:sldMk cId="4025764239" sldId="266"/>
            <ac:picMk id="6" creationId="{3724E3C1-0407-4E7A-8D3F-AD7B5790B047}"/>
          </ac:picMkLst>
        </pc:picChg>
        <pc:picChg chg="del mod">
          <ac:chgData name="Jonathon Sun" userId="ac7bb53f-3ddc-43c3-a124-018177ab0681" providerId="ADAL" clId="{4A9E0824-8EE2-4813-AF4A-9ADB3938F59E}" dt="2022-03-24T01:30:04.509" v="1380" actId="478"/>
          <ac:picMkLst>
            <pc:docMk/>
            <pc:sldMk cId="4025764239" sldId="266"/>
            <ac:picMk id="7" creationId="{17E80F6E-165B-430A-8D44-7E8AA35E810E}"/>
          </ac:picMkLst>
        </pc:picChg>
        <pc:picChg chg="del mod">
          <ac:chgData name="Jonathon Sun" userId="ac7bb53f-3ddc-43c3-a124-018177ab0681" providerId="ADAL" clId="{4A9E0824-8EE2-4813-AF4A-9ADB3938F59E}" dt="2022-03-24T01:30:03.753" v="1379" actId="478"/>
          <ac:picMkLst>
            <pc:docMk/>
            <pc:sldMk cId="4025764239" sldId="266"/>
            <ac:picMk id="11" creationId="{FFCC5D69-F873-4230-BD84-699A7E9D79EE}"/>
          </ac:picMkLst>
        </pc:picChg>
        <pc:picChg chg="add del mod">
          <ac:chgData name="Jonathon Sun" userId="ac7bb53f-3ddc-43c3-a124-018177ab0681" providerId="ADAL" clId="{4A9E0824-8EE2-4813-AF4A-9ADB3938F59E}" dt="2022-03-24T01:31:02.793" v="1391" actId="478"/>
          <ac:picMkLst>
            <pc:docMk/>
            <pc:sldMk cId="4025764239" sldId="266"/>
            <ac:picMk id="19" creationId="{6E67D05A-ACC6-40B1-B9A7-ACCEAFE62E56}"/>
          </ac:picMkLst>
        </pc:picChg>
        <pc:picChg chg="add mod ord modCrop">
          <ac:chgData name="Jonathon Sun" userId="ac7bb53f-3ddc-43c3-a124-018177ab0681" providerId="ADAL" clId="{4A9E0824-8EE2-4813-AF4A-9ADB3938F59E}" dt="2022-03-24T01:32:17.954" v="1407" actId="1076"/>
          <ac:picMkLst>
            <pc:docMk/>
            <pc:sldMk cId="4025764239" sldId="266"/>
            <ac:picMk id="21" creationId="{8066F60D-087E-4071-BC00-C7D9EAAF781F}"/>
          </ac:picMkLst>
        </pc:picChg>
      </pc:sldChg>
      <pc:sldChg chg="addSp delSp modSp new mod setBg">
        <pc:chgData name="Jonathon Sun" userId="ac7bb53f-3ddc-43c3-a124-018177ab0681" providerId="ADAL" clId="{4A9E0824-8EE2-4813-AF4A-9ADB3938F59E}" dt="2022-03-24T01:38:37.130" v="1568" actId="26606"/>
        <pc:sldMkLst>
          <pc:docMk/>
          <pc:sldMk cId="2410620137" sldId="267"/>
        </pc:sldMkLst>
        <pc:spChg chg="mod">
          <ac:chgData name="Jonathon Sun" userId="ac7bb53f-3ddc-43c3-a124-018177ab0681" providerId="ADAL" clId="{4A9E0824-8EE2-4813-AF4A-9ADB3938F59E}" dt="2022-03-24T01:38:37.130" v="1568" actId="26606"/>
          <ac:spMkLst>
            <pc:docMk/>
            <pc:sldMk cId="2410620137" sldId="267"/>
            <ac:spMk id="2" creationId="{C1206DE1-C15D-423B-B205-5AB481D87A5F}"/>
          </ac:spMkLst>
        </pc:spChg>
        <pc:spChg chg="del">
          <ac:chgData name="Jonathon Sun" userId="ac7bb53f-3ddc-43c3-a124-018177ab0681" providerId="ADAL" clId="{4A9E0824-8EE2-4813-AF4A-9ADB3938F59E}" dt="2022-03-24T01:37:30.446" v="1550"/>
          <ac:spMkLst>
            <pc:docMk/>
            <pc:sldMk cId="2410620137" sldId="267"/>
            <ac:spMk id="3" creationId="{673AA119-9CF2-4DC9-BBF0-76C3E9924F62}"/>
          </ac:spMkLst>
        </pc:spChg>
        <pc:spChg chg="add del">
          <ac:chgData name="Jonathon Sun" userId="ac7bb53f-3ddc-43c3-a124-018177ab0681" providerId="ADAL" clId="{4A9E0824-8EE2-4813-AF4A-9ADB3938F59E}" dt="2022-03-24T01:38:37.130" v="1568" actId="26606"/>
          <ac:spMkLst>
            <pc:docMk/>
            <pc:sldMk cId="2410620137" sldId="267"/>
            <ac:spMk id="13" creationId="{A0DC785F-4BB2-3294-FD8D-53427B124C6C}"/>
          </ac:spMkLst>
        </pc:spChg>
        <pc:spChg chg="add del">
          <ac:chgData name="Jonathon Sun" userId="ac7bb53f-3ddc-43c3-a124-018177ab0681" providerId="ADAL" clId="{4A9E0824-8EE2-4813-AF4A-9ADB3938F59E}" dt="2022-03-24T01:38:37.130" v="1568" actId="26606"/>
          <ac:spMkLst>
            <pc:docMk/>
            <pc:sldMk cId="2410620137" sldId="267"/>
            <ac:spMk id="16" creationId="{8DDAA74B-8E81-4F15-BC0F-4050965FF520}"/>
          </ac:spMkLst>
        </pc:spChg>
        <pc:spChg chg="add del">
          <ac:chgData name="Jonathon Sun" userId="ac7bb53f-3ddc-43c3-a124-018177ab0681" providerId="ADAL" clId="{4A9E0824-8EE2-4813-AF4A-9ADB3938F59E}" dt="2022-03-24T01:38:37.130" v="1568" actId="26606"/>
          <ac:spMkLst>
            <pc:docMk/>
            <pc:sldMk cId="2410620137" sldId="267"/>
            <ac:spMk id="22" creationId="{374CD4C6-F07B-411C-876A-727559731FF0}"/>
          </ac:spMkLst>
        </pc:spChg>
        <pc:grpChg chg="add del">
          <ac:chgData name="Jonathon Sun" userId="ac7bb53f-3ddc-43c3-a124-018177ab0681" providerId="ADAL" clId="{4A9E0824-8EE2-4813-AF4A-9ADB3938F59E}" dt="2022-03-24T01:38:37.130" v="1568" actId="26606"/>
          <ac:grpSpMkLst>
            <pc:docMk/>
            <pc:sldMk cId="2410620137" sldId="267"/>
            <ac:grpSpMk id="18" creationId="{2D884C44-7CDD-43B5-8F1F-3CF2E435588D}"/>
          </ac:grpSpMkLst>
        </pc:grpChg>
        <pc:picChg chg="add mod ord">
          <ac:chgData name="Jonathon Sun" userId="ac7bb53f-3ddc-43c3-a124-018177ab0681" providerId="ADAL" clId="{4A9E0824-8EE2-4813-AF4A-9ADB3938F59E}" dt="2022-03-24T01:38:37.130" v="1568" actId="26606"/>
          <ac:picMkLst>
            <pc:docMk/>
            <pc:sldMk cId="2410620137" sldId="267"/>
            <ac:picMk id="5" creationId="{45AE669A-04DC-47A5-BCFC-6E20EC6B25BC}"/>
          </ac:picMkLst>
        </pc:picChg>
        <pc:picChg chg="add mod ord">
          <ac:chgData name="Jonathon Sun" userId="ac7bb53f-3ddc-43c3-a124-018177ab0681" providerId="ADAL" clId="{4A9E0824-8EE2-4813-AF4A-9ADB3938F59E}" dt="2022-03-24T01:38:37.130" v="1568" actId="26606"/>
          <ac:picMkLst>
            <pc:docMk/>
            <pc:sldMk cId="2410620137" sldId="267"/>
            <ac:picMk id="7" creationId="{C269D541-195E-4CA9-9EF5-E99E07074545}"/>
          </ac:picMkLst>
        </pc:picChg>
        <pc:picChg chg="add mod">
          <ac:chgData name="Jonathon Sun" userId="ac7bb53f-3ddc-43c3-a124-018177ab0681" providerId="ADAL" clId="{4A9E0824-8EE2-4813-AF4A-9ADB3938F59E}" dt="2022-03-24T01:38:37.130" v="1568" actId="26606"/>
          <ac:picMkLst>
            <pc:docMk/>
            <pc:sldMk cId="2410620137" sldId="267"/>
            <ac:picMk id="9" creationId="{A5901B5B-E201-4986-B79C-C4668A57DED3}"/>
          </ac:picMkLst>
        </pc:picChg>
      </pc:sldChg>
      <pc:sldChg chg="addSp delSp modSp new mod ord setBg modClrScheme chgLayout">
        <pc:chgData name="Jonathon Sun" userId="ac7bb53f-3ddc-43c3-a124-018177ab0681" providerId="ADAL" clId="{4A9E0824-8EE2-4813-AF4A-9ADB3938F59E}" dt="2022-03-24T01:49:11.673" v="1780" actId="26606"/>
        <pc:sldMkLst>
          <pc:docMk/>
          <pc:sldMk cId="193957850" sldId="268"/>
        </pc:sldMkLst>
        <pc:spChg chg="del mod ord">
          <ac:chgData name="Jonathon Sun" userId="ac7bb53f-3ddc-43c3-a124-018177ab0681" providerId="ADAL" clId="{4A9E0824-8EE2-4813-AF4A-9ADB3938F59E}" dt="2022-03-24T01:48:13.476" v="1675" actId="700"/>
          <ac:spMkLst>
            <pc:docMk/>
            <pc:sldMk cId="193957850" sldId="268"/>
            <ac:spMk id="2" creationId="{69F77A74-1259-40F7-A56B-C13CC4C5C934}"/>
          </ac:spMkLst>
        </pc:spChg>
        <pc:spChg chg="del">
          <ac:chgData name="Jonathon Sun" userId="ac7bb53f-3ddc-43c3-a124-018177ab0681" providerId="ADAL" clId="{4A9E0824-8EE2-4813-AF4A-9ADB3938F59E}" dt="2022-03-24T01:48:13.476" v="1675" actId="700"/>
          <ac:spMkLst>
            <pc:docMk/>
            <pc:sldMk cId="193957850" sldId="268"/>
            <ac:spMk id="3" creationId="{C6861D5C-E0BA-4420-9A03-06AFAF81C2D6}"/>
          </ac:spMkLst>
        </pc:spChg>
        <pc:spChg chg="del mod ord">
          <ac:chgData name="Jonathon Sun" userId="ac7bb53f-3ddc-43c3-a124-018177ab0681" providerId="ADAL" clId="{4A9E0824-8EE2-4813-AF4A-9ADB3938F59E}" dt="2022-03-24T01:48:13.476" v="1675" actId="700"/>
          <ac:spMkLst>
            <pc:docMk/>
            <pc:sldMk cId="193957850" sldId="268"/>
            <ac:spMk id="4" creationId="{D3A4F9DB-DAF4-4181-9931-C70CE27B6D45}"/>
          </ac:spMkLst>
        </pc:spChg>
        <pc:spChg chg="del">
          <ac:chgData name="Jonathon Sun" userId="ac7bb53f-3ddc-43c3-a124-018177ab0681" providerId="ADAL" clId="{4A9E0824-8EE2-4813-AF4A-9ADB3938F59E}" dt="2022-03-24T01:48:13.476" v="1675" actId="700"/>
          <ac:spMkLst>
            <pc:docMk/>
            <pc:sldMk cId="193957850" sldId="268"/>
            <ac:spMk id="5" creationId="{F2CC0721-66AB-4BBF-9323-411DDE62FFC5}"/>
          </ac:spMkLst>
        </pc:spChg>
        <pc:spChg chg="del">
          <ac:chgData name="Jonathon Sun" userId="ac7bb53f-3ddc-43c3-a124-018177ab0681" providerId="ADAL" clId="{4A9E0824-8EE2-4813-AF4A-9ADB3938F59E}" dt="2022-03-24T01:48:13.476" v="1675" actId="700"/>
          <ac:spMkLst>
            <pc:docMk/>
            <pc:sldMk cId="193957850" sldId="268"/>
            <ac:spMk id="6" creationId="{770E90FF-31BB-4D7B-B730-43DDCA60B413}"/>
          </ac:spMkLst>
        </pc:spChg>
        <pc:spChg chg="add mod ord">
          <ac:chgData name="Jonathon Sun" userId="ac7bb53f-3ddc-43c3-a124-018177ab0681" providerId="ADAL" clId="{4A9E0824-8EE2-4813-AF4A-9ADB3938F59E}" dt="2022-03-24T01:49:11.673" v="1780" actId="26606"/>
          <ac:spMkLst>
            <pc:docMk/>
            <pc:sldMk cId="193957850" sldId="268"/>
            <ac:spMk id="7" creationId="{CCB2408A-AA75-4E19-AE43-BD88A7A2169A}"/>
          </ac:spMkLst>
        </pc:spChg>
        <pc:spChg chg="add del mod ord">
          <ac:chgData name="Jonathon Sun" userId="ac7bb53f-3ddc-43c3-a124-018177ab0681" providerId="ADAL" clId="{4A9E0824-8EE2-4813-AF4A-9ADB3938F59E}" dt="2022-03-24T01:49:11.673" v="1780" actId="26606"/>
          <ac:spMkLst>
            <pc:docMk/>
            <pc:sldMk cId="193957850" sldId="268"/>
            <ac:spMk id="8" creationId="{E5F7A31A-89BB-4F4D-996D-B88B97CFF4E2}"/>
          </ac:spMkLst>
        </pc:spChg>
        <pc:spChg chg="add del">
          <ac:chgData name="Jonathon Sun" userId="ac7bb53f-3ddc-43c3-a124-018177ab0681" providerId="ADAL" clId="{4A9E0824-8EE2-4813-AF4A-9ADB3938F59E}" dt="2022-03-24T01:49:11.034" v="1777" actId="26606"/>
          <ac:spMkLst>
            <pc:docMk/>
            <pc:sldMk cId="193957850" sldId="268"/>
            <ac:spMk id="14" creationId="{2380A34A-731B-4B77-8D1A-4326EA6123B5}"/>
          </ac:spMkLst>
        </pc:spChg>
        <pc:spChg chg="add del">
          <ac:chgData name="Jonathon Sun" userId="ac7bb53f-3ddc-43c3-a124-018177ab0681" providerId="ADAL" clId="{4A9E0824-8EE2-4813-AF4A-9ADB3938F59E}" dt="2022-03-24T01:49:11.034" v="1777" actId="26606"/>
          <ac:spMkLst>
            <pc:docMk/>
            <pc:sldMk cId="193957850" sldId="268"/>
            <ac:spMk id="16" creationId="{72EF3F9A-9717-4ACB-A30D-96694842C4F7}"/>
          </ac:spMkLst>
        </pc:spChg>
        <pc:spChg chg="add del">
          <ac:chgData name="Jonathon Sun" userId="ac7bb53f-3ddc-43c3-a124-018177ab0681" providerId="ADAL" clId="{4A9E0824-8EE2-4813-AF4A-9ADB3938F59E}" dt="2022-03-24T01:49:11.650" v="1779" actId="26606"/>
          <ac:spMkLst>
            <pc:docMk/>
            <pc:sldMk cId="193957850" sldId="268"/>
            <ac:spMk id="22" creationId="{2380A34A-731B-4B77-8D1A-4326EA6123B5}"/>
          </ac:spMkLst>
        </pc:spChg>
        <pc:spChg chg="add del">
          <ac:chgData name="Jonathon Sun" userId="ac7bb53f-3ddc-43c3-a124-018177ab0681" providerId="ADAL" clId="{4A9E0824-8EE2-4813-AF4A-9ADB3938F59E}" dt="2022-03-24T01:49:11.650" v="1779" actId="26606"/>
          <ac:spMkLst>
            <pc:docMk/>
            <pc:sldMk cId="193957850" sldId="268"/>
            <ac:spMk id="23" creationId="{AEA2F71E-E88B-4447-A855-897A916129D1}"/>
          </ac:spMkLst>
        </pc:spChg>
        <pc:spChg chg="add">
          <ac:chgData name="Jonathon Sun" userId="ac7bb53f-3ddc-43c3-a124-018177ab0681" providerId="ADAL" clId="{4A9E0824-8EE2-4813-AF4A-9ADB3938F59E}" dt="2022-03-24T01:49:11.673" v="1780" actId="26606"/>
          <ac:spMkLst>
            <pc:docMk/>
            <pc:sldMk cId="193957850" sldId="268"/>
            <ac:spMk id="26" creationId="{2380A34A-731B-4B77-8D1A-4326EA6123B5}"/>
          </ac:spMkLst>
        </pc:spChg>
        <pc:spChg chg="add">
          <ac:chgData name="Jonathon Sun" userId="ac7bb53f-3ddc-43c3-a124-018177ab0681" providerId="ADAL" clId="{4A9E0824-8EE2-4813-AF4A-9ADB3938F59E}" dt="2022-03-24T01:49:11.673" v="1780" actId="26606"/>
          <ac:spMkLst>
            <pc:docMk/>
            <pc:sldMk cId="193957850" sldId="268"/>
            <ac:spMk id="27" creationId="{72EF3F9A-9717-4ACB-A30D-96694842C4F7}"/>
          </ac:spMkLst>
        </pc:spChg>
        <pc:grpChg chg="add del">
          <ac:chgData name="Jonathon Sun" userId="ac7bb53f-3ddc-43c3-a124-018177ab0681" providerId="ADAL" clId="{4A9E0824-8EE2-4813-AF4A-9ADB3938F59E}" dt="2022-03-24T01:49:11.034" v="1777" actId="26606"/>
          <ac:grpSpMkLst>
            <pc:docMk/>
            <pc:sldMk cId="193957850" sldId="268"/>
            <ac:grpSpMk id="18" creationId="{D637F229-3203-4783-BAA9-C5F4AE13691C}"/>
          </ac:grpSpMkLst>
        </pc:grpChg>
        <pc:grpChg chg="add">
          <ac:chgData name="Jonathon Sun" userId="ac7bb53f-3ddc-43c3-a124-018177ab0681" providerId="ADAL" clId="{4A9E0824-8EE2-4813-AF4A-9ADB3938F59E}" dt="2022-03-24T01:49:11.673" v="1780" actId="26606"/>
          <ac:grpSpMkLst>
            <pc:docMk/>
            <pc:sldMk cId="193957850" sldId="268"/>
            <ac:grpSpMk id="28" creationId="{D637F229-3203-4783-BAA9-C5F4AE13691C}"/>
          </ac:grpSpMkLst>
        </pc:grpChg>
        <pc:graphicFrameChg chg="add del">
          <ac:chgData name="Jonathon Sun" userId="ac7bb53f-3ddc-43c3-a124-018177ab0681" providerId="ADAL" clId="{4A9E0824-8EE2-4813-AF4A-9ADB3938F59E}" dt="2022-03-24T01:49:11.034" v="1777" actId="26606"/>
          <ac:graphicFrameMkLst>
            <pc:docMk/>
            <pc:sldMk cId="193957850" sldId="268"/>
            <ac:graphicFrameMk id="10" creationId="{A3E35323-C9D6-0E16-E7DA-53DD7F9319B2}"/>
          </ac:graphicFrameMkLst>
        </pc:graphicFrameChg>
        <pc:graphicFrameChg chg="add del">
          <ac:chgData name="Jonathon Sun" userId="ac7bb53f-3ddc-43c3-a124-018177ab0681" providerId="ADAL" clId="{4A9E0824-8EE2-4813-AF4A-9ADB3938F59E}" dt="2022-03-24T01:49:11.650" v="1779" actId="26606"/>
          <ac:graphicFrameMkLst>
            <pc:docMk/>
            <pc:sldMk cId="193957850" sldId="268"/>
            <ac:graphicFrameMk id="24" creationId="{F4F61BFA-F8B4-7D0B-D972-71EF1B95692E}"/>
          </ac:graphicFrameMkLst>
        </pc:graphicFrameChg>
        <pc:graphicFrameChg chg="add">
          <ac:chgData name="Jonathon Sun" userId="ac7bb53f-3ddc-43c3-a124-018177ab0681" providerId="ADAL" clId="{4A9E0824-8EE2-4813-AF4A-9ADB3938F59E}" dt="2022-03-24T01:49:11.673" v="1780" actId="26606"/>
          <ac:graphicFrameMkLst>
            <pc:docMk/>
            <pc:sldMk cId="193957850" sldId="268"/>
            <ac:graphicFrameMk id="31" creationId="{A3E35323-C9D6-0E16-E7DA-53DD7F9319B2}"/>
          </ac:graphicFrameMkLst>
        </pc:graphicFrameChg>
      </pc:sldChg>
      <pc:sldChg chg="addSp delSp modSp new mod setBg modClrScheme chgLayout">
        <pc:chgData name="Jonathon Sun" userId="ac7bb53f-3ddc-43c3-a124-018177ab0681" providerId="ADAL" clId="{4A9E0824-8EE2-4813-AF4A-9ADB3938F59E}" dt="2022-03-24T01:51:13.330" v="1844" actId="26606"/>
        <pc:sldMkLst>
          <pc:docMk/>
          <pc:sldMk cId="4115572091" sldId="269"/>
        </pc:sldMkLst>
        <pc:spChg chg="del mod ord">
          <ac:chgData name="Jonathon Sun" userId="ac7bb53f-3ddc-43c3-a124-018177ab0681" providerId="ADAL" clId="{4A9E0824-8EE2-4813-AF4A-9ADB3938F59E}" dt="2022-03-24T01:50:04.493" v="1802" actId="700"/>
          <ac:spMkLst>
            <pc:docMk/>
            <pc:sldMk cId="4115572091" sldId="269"/>
            <ac:spMk id="2" creationId="{9B42239F-B582-4554-A953-F275E1C58FAD}"/>
          </ac:spMkLst>
        </pc:spChg>
        <pc:spChg chg="del mod ord">
          <ac:chgData name="Jonathon Sun" userId="ac7bb53f-3ddc-43c3-a124-018177ab0681" providerId="ADAL" clId="{4A9E0824-8EE2-4813-AF4A-9ADB3938F59E}" dt="2022-03-24T01:50:04.493" v="1802" actId="700"/>
          <ac:spMkLst>
            <pc:docMk/>
            <pc:sldMk cId="4115572091" sldId="269"/>
            <ac:spMk id="3" creationId="{EF85B173-E0A0-42E8-A151-A322BBEEE9D4}"/>
          </ac:spMkLst>
        </pc:spChg>
        <pc:spChg chg="add mod ord">
          <ac:chgData name="Jonathon Sun" userId="ac7bb53f-3ddc-43c3-a124-018177ab0681" providerId="ADAL" clId="{4A9E0824-8EE2-4813-AF4A-9ADB3938F59E}" dt="2022-03-24T01:51:13.330" v="1844" actId="26606"/>
          <ac:spMkLst>
            <pc:docMk/>
            <pc:sldMk cId="4115572091" sldId="269"/>
            <ac:spMk id="4" creationId="{EAEDA203-86EE-4D7B-AED8-3537E172766A}"/>
          </ac:spMkLst>
        </pc:spChg>
        <pc:spChg chg="add mod ord">
          <ac:chgData name="Jonathon Sun" userId="ac7bb53f-3ddc-43c3-a124-018177ab0681" providerId="ADAL" clId="{4A9E0824-8EE2-4813-AF4A-9ADB3938F59E}" dt="2022-03-24T01:51:13.330" v="1844" actId="26606"/>
          <ac:spMkLst>
            <pc:docMk/>
            <pc:sldMk cId="4115572091" sldId="269"/>
            <ac:spMk id="5" creationId="{227027B0-5C35-4544-B168-AB16BA48B0F3}"/>
          </ac:spMkLst>
        </pc:spChg>
        <pc:spChg chg="add">
          <ac:chgData name="Jonathon Sun" userId="ac7bb53f-3ddc-43c3-a124-018177ab0681" providerId="ADAL" clId="{4A9E0824-8EE2-4813-AF4A-9ADB3938F59E}" dt="2022-03-24T01:51:13.330" v="1844" actId="26606"/>
          <ac:spMkLst>
            <pc:docMk/>
            <pc:sldMk cId="4115572091" sldId="269"/>
            <ac:spMk id="10" creationId="{50666DC1-CD27-4874-9484-9D06C59FE4D0}"/>
          </ac:spMkLst>
        </pc:spChg>
        <pc:spChg chg="add">
          <ac:chgData name="Jonathon Sun" userId="ac7bb53f-3ddc-43c3-a124-018177ab0681" providerId="ADAL" clId="{4A9E0824-8EE2-4813-AF4A-9ADB3938F59E}" dt="2022-03-24T01:51:13.330" v="1844" actId="26606"/>
          <ac:spMkLst>
            <pc:docMk/>
            <pc:sldMk cId="4115572091" sldId="269"/>
            <ac:spMk id="12" creationId="{402A0ED0-83DD-48E3-A0C8-B01DFC2C8ECA}"/>
          </ac:spMkLst>
        </pc:spChg>
        <pc:spChg chg="add">
          <ac:chgData name="Jonathon Sun" userId="ac7bb53f-3ddc-43c3-a124-018177ab0681" providerId="ADAL" clId="{4A9E0824-8EE2-4813-AF4A-9ADB3938F59E}" dt="2022-03-24T01:51:13.330" v="1844" actId="26606"/>
          <ac:spMkLst>
            <pc:docMk/>
            <pc:sldMk cId="4115572091" sldId="269"/>
            <ac:spMk id="14" creationId="{72EF3F9A-9717-4ACB-A30D-96694842C4F7}"/>
          </ac:spMkLst>
        </pc:spChg>
      </pc:sldChg>
      <pc:sldChg chg="addSp delSp modSp new del mod">
        <pc:chgData name="Jonathon Sun" userId="ac7bb53f-3ddc-43c3-a124-018177ab0681" providerId="ADAL" clId="{4A9E0824-8EE2-4813-AF4A-9ADB3938F59E}" dt="2022-03-24T01:55:14.519" v="1914" actId="47"/>
        <pc:sldMkLst>
          <pc:docMk/>
          <pc:sldMk cId="251411690" sldId="270"/>
        </pc:sldMkLst>
        <pc:graphicFrameChg chg="add del modGraphic">
          <ac:chgData name="Jonathon Sun" userId="ac7bb53f-3ddc-43c3-a124-018177ab0681" providerId="ADAL" clId="{4A9E0824-8EE2-4813-AF4A-9ADB3938F59E}" dt="2022-03-24T01:54:45.601" v="1908" actId="27310"/>
          <ac:graphicFrameMkLst>
            <pc:docMk/>
            <pc:sldMk cId="251411690" sldId="270"/>
            <ac:graphicFrameMk id="5" creationId="{1A20165E-CE72-4C16-9412-CD47487E5891}"/>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7" creationId="{D86A0AE7-F64F-40C2-8E00-BA5A90253CFD}"/>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9" creationId="{6E2D4701-FBC1-40ED-BFD9-E94020893514}"/>
          </ac:graphicFrameMkLst>
        </pc:graphicFrameChg>
        <pc:graphicFrameChg chg="add del modGraphic">
          <ac:chgData name="Jonathon Sun" userId="ac7bb53f-3ddc-43c3-a124-018177ab0681" providerId="ADAL" clId="{4A9E0824-8EE2-4813-AF4A-9ADB3938F59E}" dt="2022-03-24T01:54:45.601" v="1908" actId="27310"/>
          <ac:graphicFrameMkLst>
            <pc:docMk/>
            <pc:sldMk cId="251411690" sldId="270"/>
            <ac:graphicFrameMk id="11" creationId="{8AB9E58E-4722-4B83-909B-6538CC7251CE}"/>
          </ac:graphicFrameMkLst>
        </pc:graphicFrameChg>
      </pc:sldChg>
      <pc:sldChg chg="addSp delSp modSp new del mod">
        <pc:chgData name="Jonathon Sun" userId="ac7bb53f-3ddc-43c3-a124-018177ab0681" providerId="ADAL" clId="{4A9E0824-8EE2-4813-AF4A-9ADB3938F59E}" dt="2022-03-24T01:52:55.653" v="1855" actId="27022"/>
        <pc:sldMkLst>
          <pc:docMk/>
          <pc:sldMk cId="1021681037" sldId="271"/>
        </pc:sldMkLst>
        <pc:graphicFrameChg chg="add del modGraphic">
          <ac:chgData name="Jonathon Sun" userId="ac7bb53f-3ddc-43c3-a124-018177ab0681" providerId="ADAL" clId="{4A9E0824-8EE2-4813-AF4A-9ADB3938F59E}" dt="2022-03-24T01:52:55.653" v="1855" actId="27022"/>
          <ac:graphicFrameMkLst>
            <pc:docMk/>
            <pc:sldMk cId="1021681037" sldId="271"/>
            <ac:graphicFrameMk id="5" creationId="{8D07D67A-37BD-4A09-B1E6-5FB37334F52D}"/>
          </ac:graphicFrameMkLst>
        </pc:graphicFrameChg>
      </pc:sldChg>
      <pc:sldChg chg="addSp delSp modSp new mod setBg modClrScheme chgLayout">
        <pc:chgData name="Jonathon Sun" userId="ac7bb53f-3ddc-43c3-a124-018177ab0681" providerId="ADAL" clId="{4A9E0824-8EE2-4813-AF4A-9ADB3938F59E}" dt="2022-03-24T01:53:21.171" v="1866" actId="26606"/>
        <pc:sldMkLst>
          <pc:docMk/>
          <pc:sldMk cId="2479937535" sldId="271"/>
        </pc:sldMkLst>
        <pc:spChg chg="del mod ord">
          <ac:chgData name="Jonathon Sun" userId="ac7bb53f-3ddc-43c3-a124-018177ab0681" providerId="ADAL" clId="{4A9E0824-8EE2-4813-AF4A-9ADB3938F59E}" dt="2022-03-24T01:53:10.140" v="1857" actId="700"/>
          <ac:spMkLst>
            <pc:docMk/>
            <pc:sldMk cId="2479937535" sldId="271"/>
            <ac:spMk id="2" creationId="{DB5AA296-B3E3-4B7A-8865-BF9F69E689CA}"/>
          </ac:spMkLst>
        </pc:spChg>
        <pc:spChg chg="del mod ord">
          <ac:chgData name="Jonathon Sun" userId="ac7bb53f-3ddc-43c3-a124-018177ab0681" providerId="ADAL" clId="{4A9E0824-8EE2-4813-AF4A-9ADB3938F59E}" dt="2022-03-24T01:53:10.140" v="1857" actId="700"/>
          <ac:spMkLst>
            <pc:docMk/>
            <pc:sldMk cId="2479937535" sldId="271"/>
            <ac:spMk id="3" creationId="{921F3EFD-5254-4342-A872-AE41A2FF4513}"/>
          </ac:spMkLst>
        </pc:spChg>
        <pc:spChg chg="add mod ord">
          <ac:chgData name="Jonathon Sun" userId="ac7bb53f-3ddc-43c3-a124-018177ab0681" providerId="ADAL" clId="{4A9E0824-8EE2-4813-AF4A-9ADB3938F59E}" dt="2022-03-24T01:53:21.171" v="1866" actId="26606"/>
          <ac:spMkLst>
            <pc:docMk/>
            <pc:sldMk cId="2479937535" sldId="271"/>
            <ac:spMk id="4" creationId="{C6BD034A-8783-4847-AD2D-21610910BDA7}"/>
          </ac:spMkLst>
        </pc:spChg>
        <pc:spChg chg="add mod ord">
          <ac:chgData name="Jonathon Sun" userId="ac7bb53f-3ddc-43c3-a124-018177ab0681" providerId="ADAL" clId="{4A9E0824-8EE2-4813-AF4A-9ADB3938F59E}" dt="2022-03-24T01:53:21.171" v="1866" actId="26606"/>
          <ac:spMkLst>
            <pc:docMk/>
            <pc:sldMk cId="2479937535" sldId="271"/>
            <ac:spMk id="5" creationId="{E38D233C-0588-47B2-A835-8BB78E213B12}"/>
          </ac:spMkLst>
        </pc:spChg>
        <pc:spChg chg="add">
          <ac:chgData name="Jonathon Sun" userId="ac7bb53f-3ddc-43c3-a124-018177ab0681" providerId="ADAL" clId="{4A9E0824-8EE2-4813-AF4A-9ADB3938F59E}" dt="2022-03-24T01:53:21.171" v="1866" actId="26606"/>
          <ac:spMkLst>
            <pc:docMk/>
            <pc:sldMk cId="2479937535" sldId="271"/>
            <ac:spMk id="11" creationId="{50666DC1-CD27-4874-9484-9D06C59FE4D0}"/>
          </ac:spMkLst>
        </pc:spChg>
        <pc:spChg chg="add">
          <ac:chgData name="Jonathon Sun" userId="ac7bb53f-3ddc-43c3-a124-018177ab0681" providerId="ADAL" clId="{4A9E0824-8EE2-4813-AF4A-9ADB3938F59E}" dt="2022-03-24T01:53:21.171" v="1866" actId="26606"/>
          <ac:spMkLst>
            <pc:docMk/>
            <pc:sldMk cId="2479937535" sldId="271"/>
            <ac:spMk id="13" creationId="{0BE66D35-6371-4809-9433-1EBF879150EC}"/>
          </ac:spMkLst>
        </pc:spChg>
        <pc:spChg chg="add">
          <ac:chgData name="Jonathon Sun" userId="ac7bb53f-3ddc-43c3-a124-018177ab0681" providerId="ADAL" clId="{4A9E0824-8EE2-4813-AF4A-9ADB3938F59E}" dt="2022-03-24T01:53:21.171" v="1866" actId="26606"/>
          <ac:spMkLst>
            <pc:docMk/>
            <pc:sldMk cId="2479937535" sldId="271"/>
            <ac:spMk id="15" creationId="{72EF3F9A-9717-4ACB-A30D-96694842C4F7}"/>
          </ac:spMkLst>
        </pc:spChg>
        <pc:picChg chg="add">
          <ac:chgData name="Jonathon Sun" userId="ac7bb53f-3ddc-43c3-a124-018177ab0681" providerId="ADAL" clId="{4A9E0824-8EE2-4813-AF4A-9ADB3938F59E}" dt="2022-03-24T01:53:21.171" v="1866" actId="26606"/>
          <ac:picMkLst>
            <pc:docMk/>
            <pc:sldMk cId="2479937535" sldId="271"/>
            <ac:picMk id="7" creationId="{5FCFA924-109C-71DF-9C5E-91335E960B2F}"/>
          </ac:picMkLst>
        </pc:picChg>
      </pc:sldChg>
      <pc:sldChg chg="addSp delSp modSp new mod setBg modClrScheme chgLayout">
        <pc:chgData name="Jonathon Sun" userId="ac7bb53f-3ddc-43c3-a124-018177ab0681" providerId="ADAL" clId="{4A9E0824-8EE2-4813-AF4A-9ADB3938F59E}" dt="2022-03-24T01:53:40.946" v="1882" actId="26606"/>
        <pc:sldMkLst>
          <pc:docMk/>
          <pc:sldMk cId="4206587864" sldId="272"/>
        </pc:sldMkLst>
        <pc:spChg chg="mod ord">
          <ac:chgData name="Jonathon Sun" userId="ac7bb53f-3ddc-43c3-a124-018177ab0681" providerId="ADAL" clId="{4A9E0824-8EE2-4813-AF4A-9ADB3938F59E}" dt="2022-03-24T01:53:40.946" v="1882" actId="26606"/>
          <ac:spMkLst>
            <pc:docMk/>
            <pc:sldMk cId="4206587864" sldId="272"/>
            <ac:spMk id="2" creationId="{EF289C66-7AA0-4B10-99E3-319848DF2935}"/>
          </ac:spMkLst>
        </pc:spChg>
        <pc:spChg chg="del mod ord">
          <ac:chgData name="Jonathon Sun" userId="ac7bb53f-3ddc-43c3-a124-018177ab0681" providerId="ADAL" clId="{4A9E0824-8EE2-4813-AF4A-9ADB3938F59E}" dt="2022-03-24T01:53:33.672" v="1879" actId="700"/>
          <ac:spMkLst>
            <pc:docMk/>
            <pc:sldMk cId="4206587864" sldId="272"/>
            <ac:spMk id="3" creationId="{8779D65B-2736-4712-A1C3-985AC929D069}"/>
          </ac:spMkLst>
        </pc:spChg>
        <pc:spChg chg="add mod ord">
          <ac:chgData name="Jonathon Sun" userId="ac7bb53f-3ddc-43c3-a124-018177ab0681" providerId="ADAL" clId="{4A9E0824-8EE2-4813-AF4A-9ADB3938F59E}" dt="2022-03-24T01:53:40.946" v="1882" actId="26606"/>
          <ac:spMkLst>
            <pc:docMk/>
            <pc:sldMk cId="4206587864" sldId="272"/>
            <ac:spMk id="4" creationId="{A675FBBB-0694-46F2-B127-B9A275038ACC}"/>
          </ac:spMkLst>
        </pc:spChg>
        <pc:spChg chg="add del">
          <ac:chgData name="Jonathon Sun" userId="ac7bb53f-3ddc-43c3-a124-018177ab0681" providerId="ADAL" clId="{4A9E0824-8EE2-4813-AF4A-9ADB3938F59E}" dt="2022-03-24T01:53:40.924" v="1881" actId="26606"/>
          <ac:spMkLst>
            <pc:docMk/>
            <pc:sldMk cId="4206587864" sldId="272"/>
            <ac:spMk id="10" creationId="{50666DC1-CD27-4874-9484-9D06C59FE4D0}"/>
          </ac:spMkLst>
        </pc:spChg>
        <pc:spChg chg="add del">
          <ac:chgData name="Jonathon Sun" userId="ac7bb53f-3ddc-43c3-a124-018177ab0681" providerId="ADAL" clId="{4A9E0824-8EE2-4813-AF4A-9ADB3938F59E}" dt="2022-03-24T01:53:40.924" v="1881" actId="26606"/>
          <ac:spMkLst>
            <pc:docMk/>
            <pc:sldMk cId="4206587864" sldId="272"/>
            <ac:spMk id="12" creationId="{958792C8-CDC2-4839-86AD-5627A395A36B}"/>
          </ac:spMkLst>
        </pc:spChg>
        <pc:spChg chg="add del">
          <ac:chgData name="Jonathon Sun" userId="ac7bb53f-3ddc-43c3-a124-018177ab0681" providerId="ADAL" clId="{4A9E0824-8EE2-4813-AF4A-9ADB3938F59E}" dt="2022-03-24T01:53:40.924" v="1881" actId="26606"/>
          <ac:spMkLst>
            <pc:docMk/>
            <pc:sldMk cId="4206587864" sldId="272"/>
            <ac:spMk id="14" creationId="{F5BACC71-7DFE-408F-9DAB-6ECA56457341}"/>
          </ac:spMkLst>
        </pc:spChg>
        <pc:spChg chg="add del">
          <ac:chgData name="Jonathon Sun" userId="ac7bb53f-3ddc-43c3-a124-018177ab0681" providerId="ADAL" clId="{4A9E0824-8EE2-4813-AF4A-9ADB3938F59E}" dt="2022-03-24T01:53:40.924" v="1881" actId="26606"/>
          <ac:spMkLst>
            <pc:docMk/>
            <pc:sldMk cId="4206587864" sldId="272"/>
            <ac:spMk id="16" creationId="{83F210A8-EF6F-47E1-B81B-20739CFF7663}"/>
          </ac:spMkLst>
        </pc:spChg>
        <pc:spChg chg="add">
          <ac:chgData name="Jonathon Sun" userId="ac7bb53f-3ddc-43c3-a124-018177ab0681" providerId="ADAL" clId="{4A9E0824-8EE2-4813-AF4A-9ADB3938F59E}" dt="2022-03-24T01:53:40.946" v="1882" actId="26606"/>
          <ac:spMkLst>
            <pc:docMk/>
            <pc:sldMk cId="4206587864" sldId="272"/>
            <ac:spMk id="18" creationId="{50666DC1-CD27-4874-9484-9D06C59FE4D0}"/>
          </ac:spMkLst>
        </pc:spChg>
        <pc:spChg chg="add">
          <ac:chgData name="Jonathon Sun" userId="ac7bb53f-3ddc-43c3-a124-018177ab0681" providerId="ADAL" clId="{4A9E0824-8EE2-4813-AF4A-9ADB3938F59E}" dt="2022-03-24T01:53:40.946" v="1882" actId="26606"/>
          <ac:spMkLst>
            <pc:docMk/>
            <pc:sldMk cId="4206587864" sldId="272"/>
            <ac:spMk id="19" creationId="{0BE66D35-6371-4809-9433-1EBF879150EC}"/>
          </ac:spMkLst>
        </pc:spChg>
        <pc:spChg chg="add">
          <ac:chgData name="Jonathon Sun" userId="ac7bb53f-3ddc-43c3-a124-018177ab0681" providerId="ADAL" clId="{4A9E0824-8EE2-4813-AF4A-9ADB3938F59E}" dt="2022-03-24T01:53:40.946" v="1882" actId="26606"/>
          <ac:spMkLst>
            <pc:docMk/>
            <pc:sldMk cId="4206587864" sldId="272"/>
            <ac:spMk id="20" creationId="{72EF3F9A-9717-4ACB-A30D-96694842C4F7}"/>
          </ac:spMkLst>
        </pc:spChg>
        <pc:picChg chg="add del">
          <ac:chgData name="Jonathon Sun" userId="ac7bb53f-3ddc-43c3-a124-018177ab0681" providerId="ADAL" clId="{4A9E0824-8EE2-4813-AF4A-9ADB3938F59E}" dt="2022-03-24T01:53:40.924" v="1881" actId="26606"/>
          <ac:picMkLst>
            <pc:docMk/>
            <pc:sldMk cId="4206587864" sldId="272"/>
            <ac:picMk id="6" creationId="{DD4CEDDB-7DF0-2292-24BB-C4096F58CA9D}"/>
          </ac:picMkLst>
        </pc:picChg>
        <pc:picChg chg="add">
          <ac:chgData name="Jonathon Sun" userId="ac7bb53f-3ddc-43c3-a124-018177ab0681" providerId="ADAL" clId="{4A9E0824-8EE2-4813-AF4A-9ADB3938F59E}" dt="2022-03-24T01:53:40.946" v="1882" actId="26606"/>
          <ac:picMkLst>
            <pc:docMk/>
            <pc:sldMk cId="4206587864" sldId="272"/>
            <ac:picMk id="21" creationId="{4DD73152-D55F-76B6-BDFB-0B129FDA838B}"/>
          </ac:picMkLst>
        </pc:picChg>
      </pc:sldChg>
      <pc:sldChg chg="addSp delSp modSp new mod setBg">
        <pc:chgData name="Jonathon Sun" userId="ac7bb53f-3ddc-43c3-a124-018177ab0681" providerId="ADAL" clId="{4A9E0824-8EE2-4813-AF4A-9ADB3938F59E}" dt="2022-03-24T01:54:10.989" v="1906" actId="26606"/>
        <pc:sldMkLst>
          <pc:docMk/>
          <pc:sldMk cId="3974275104" sldId="273"/>
        </pc:sldMkLst>
        <pc:spChg chg="mod">
          <ac:chgData name="Jonathon Sun" userId="ac7bb53f-3ddc-43c3-a124-018177ab0681" providerId="ADAL" clId="{4A9E0824-8EE2-4813-AF4A-9ADB3938F59E}" dt="2022-03-24T01:54:10.989" v="1906" actId="26606"/>
          <ac:spMkLst>
            <pc:docMk/>
            <pc:sldMk cId="3974275104" sldId="273"/>
            <ac:spMk id="2" creationId="{C1C57352-24B6-4546-B78E-1A8A59E92353}"/>
          </ac:spMkLst>
        </pc:spChg>
        <pc:spChg chg="add del">
          <ac:chgData name="Jonathon Sun" userId="ac7bb53f-3ddc-43c3-a124-018177ab0681" providerId="ADAL" clId="{4A9E0824-8EE2-4813-AF4A-9ADB3938F59E}" dt="2022-03-24T01:54:10.989" v="1906" actId="26606"/>
          <ac:spMkLst>
            <pc:docMk/>
            <pc:sldMk cId="3974275104" sldId="273"/>
            <ac:spMk id="3" creationId="{7DD1B76E-3B65-44C2-ABAA-0C2371A6AD2C}"/>
          </ac:spMkLst>
        </pc:spChg>
        <pc:spChg chg="add del">
          <ac:chgData name="Jonathon Sun" userId="ac7bb53f-3ddc-43c3-a124-018177ab0681" providerId="ADAL" clId="{4A9E0824-8EE2-4813-AF4A-9ADB3938F59E}" dt="2022-03-24T01:54:10.975" v="1905" actId="26606"/>
          <ac:spMkLst>
            <pc:docMk/>
            <pc:sldMk cId="3974275104" sldId="273"/>
            <ac:spMk id="9" creationId="{50666DC1-CD27-4874-9484-9D06C59FE4D0}"/>
          </ac:spMkLst>
        </pc:spChg>
        <pc:spChg chg="add del">
          <ac:chgData name="Jonathon Sun" userId="ac7bb53f-3ddc-43c3-a124-018177ab0681" providerId="ADAL" clId="{4A9E0824-8EE2-4813-AF4A-9ADB3938F59E}" dt="2022-03-24T01:54:10.975" v="1905" actId="26606"/>
          <ac:spMkLst>
            <pc:docMk/>
            <pc:sldMk cId="3974275104" sldId="273"/>
            <ac:spMk id="11" creationId="{958792C8-CDC2-4839-86AD-5627A395A36B}"/>
          </ac:spMkLst>
        </pc:spChg>
        <pc:spChg chg="add del">
          <ac:chgData name="Jonathon Sun" userId="ac7bb53f-3ddc-43c3-a124-018177ab0681" providerId="ADAL" clId="{4A9E0824-8EE2-4813-AF4A-9ADB3938F59E}" dt="2022-03-24T01:54:10.975" v="1905" actId="26606"/>
          <ac:spMkLst>
            <pc:docMk/>
            <pc:sldMk cId="3974275104" sldId="273"/>
            <ac:spMk id="13" creationId="{29C8CAF2-DDA9-43EA-A371-4A3635B4BEFB}"/>
          </ac:spMkLst>
        </pc:spChg>
        <pc:spChg chg="add del">
          <ac:chgData name="Jonathon Sun" userId="ac7bb53f-3ddc-43c3-a124-018177ab0681" providerId="ADAL" clId="{4A9E0824-8EE2-4813-AF4A-9ADB3938F59E}" dt="2022-03-24T01:54:10.975" v="1905" actId="26606"/>
          <ac:spMkLst>
            <pc:docMk/>
            <pc:sldMk cId="3974275104" sldId="273"/>
            <ac:spMk id="15" creationId="{3D727AD7-F471-4C09-9ECB-619E6F459EC6}"/>
          </ac:spMkLst>
        </pc:spChg>
        <pc:spChg chg="add">
          <ac:chgData name="Jonathon Sun" userId="ac7bb53f-3ddc-43c3-a124-018177ab0681" providerId="ADAL" clId="{4A9E0824-8EE2-4813-AF4A-9ADB3938F59E}" dt="2022-03-24T01:54:10.989" v="1906" actId="26606"/>
          <ac:spMkLst>
            <pc:docMk/>
            <pc:sldMk cId="3974275104" sldId="273"/>
            <ac:spMk id="17" creationId="{50666DC1-CD27-4874-9484-9D06C59FE4D0}"/>
          </ac:spMkLst>
        </pc:spChg>
        <pc:spChg chg="add">
          <ac:chgData name="Jonathon Sun" userId="ac7bb53f-3ddc-43c3-a124-018177ab0681" providerId="ADAL" clId="{4A9E0824-8EE2-4813-AF4A-9ADB3938F59E}" dt="2022-03-24T01:54:10.989" v="1906" actId="26606"/>
          <ac:spMkLst>
            <pc:docMk/>
            <pc:sldMk cId="3974275104" sldId="273"/>
            <ac:spMk id="18" creationId="{0BE66D35-6371-4809-9433-1EBF879150EC}"/>
          </ac:spMkLst>
        </pc:spChg>
        <pc:spChg chg="add">
          <ac:chgData name="Jonathon Sun" userId="ac7bb53f-3ddc-43c3-a124-018177ab0681" providerId="ADAL" clId="{4A9E0824-8EE2-4813-AF4A-9ADB3938F59E}" dt="2022-03-24T01:54:10.989" v="1906" actId="26606"/>
          <ac:spMkLst>
            <pc:docMk/>
            <pc:sldMk cId="3974275104" sldId="273"/>
            <ac:spMk id="19" creationId="{72EF3F9A-9717-4ACB-A30D-96694842C4F7}"/>
          </ac:spMkLst>
        </pc:spChg>
        <pc:picChg chg="add del">
          <ac:chgData name="Jonathon Sun" userId="ac7bb53f-3ddc-43c3-a124-018177ab0681" providerId="ADAL" clId="{4A9E0824-8EE2-4813-AF4A-9ADB3938F59E}" dt="2022-03-24T01:54:10.975" v="1905" actId="26606"/>
          <ac:picMkLst>
            <pc:docMk/>
            <pc:sldMk cId="3974275104" sldId="273"/>
            <ac:picMk id="5" creationId="{5774FC62-C69A-227F-0037-AD2333612E24}"/>
          </ac:picMkLst>
        </pc:picChg>
        <pc:picChg chg="add">
          <ac:chgData name="Jonathon Sun" userId="ac7bb53f-3ddc-43c3-a124-018177ab0681" providerId="ADAL" clId="{4A9E0824-8EE2-4813-AF4A-9ADB3938F59E}" dt="2022-03-24T01:54:10.989" v="1906" actId="26606"/>
          <ac:picMkLst>
            <pc:docMk/>
            <pc:sldMk cId="3974275104" sldId="273"/>
            <ac:picMk id="20" creationId="{C78718BC-316A-94EC-6F17-6AF793D8521A}"/>
          </ac:picMkLst>
        </pc:picChg>
      </pc:sldChg>
      <pc:sldChg chg="addSp modSp new mod ord">
        <pc:chgData name="Jonathon Sun" userId="ac7bb53f-3ddc-43c3-a124-018177ab0681" providerId="ADAL" clId="{4A9E0824-8EE2-4813-AF4A-9ADB3938F59E}" dt="2022-03-24T01:55:17.272" v="1921" actId="20577"/>
        <pc:sldMkLst>
          <pc:docMk/>
          <pc:sldMk cId="2374046447" sldId="274"/>
        </pc:sldMkLst>
        <pc:spChg chg="mod">
          <ac:chgData name="Jonathon Sun" userId="ac7bb53f-3ddc-43c3-a124-018177ab0681" providerId="ADAL" clId="{4A9E0824-8EE2-4813-AF4A-9ADB3938F59E}" dt="2022-03-24T01:55:17.272" v="1921" actId="20577"/>
          <ac:spMkLst>
            <pc:docMk/>
            <pc:sldMk cId="2374046447" sldId="274"/>
            <ac:spMk id="2" creationId="{4DF8CC79-B5E8-4400-807F-A50FCD009AEF}"/>
          </ac:spMkLst>
        </pc:spChg>
        <pc:graphicFrameChg chg="add modGraphic">
          <ac:chgData name="Jonathon Sun" userId="ac7bb53f-3ddc-43c3-a124-018177ab0681" providerId="ADAL" clId="{4A9E0824-8EE2-4813-AF4A-9ADB3938F59E}" dt="2022-03-24T01:54:54.357" v="1909" actId="27022"/>
          <ac:graphicFrameMkLst>
            <pc:docMk/>
            <pc:sldMk cId="2374046447" sldId="274"/>
            <ac:graphicFrameMk id="5" creationId="{73FE9B5F-487A-4E09-A1E5-A008CE8DA13C}"/>
          </ac:graphicFrameMkLst>
        </pc:graphicFrameChg>
      </pc:sldChg>
      <pc:sldChg chg="modSp new mod">
        <pc:chgData name="Jonathon Sun" userId="ac7bb53f-3ddc-43c3-a124-018177ab0681" providerId="ADAL" clId="{4A9E0824-8EE2-4813-AF4A-9ADB3938F59E}" dt="2022-03-24T01:56:30.241" v="1953" actId="20577"/>
        <pc:sldMkLst>
          <pc:docMk/>
          <pc:sldMk cId="4136194367" sldId="275"/>
        </pc:sldMkLst>
        <pc:spChg chg="mod">
          <ac:chgData name="Jonathon Sun" userId="ac7bb53f-3ddc-43c3-a124-018177ab0681" providerId="ADAL" clId="{4A9E0824-8EE2-4813-AF4A-9ADB3938F59E}" dt="2022-03-24T01:56:30.241" v="1953" actId="20577"/>
          <ac:spMkLst>
            <pc:docMk/>
            <pc:sldMk cId="4136194367" sldId="275"/>
            <ac:spMk id="2" creationId="{3A3AAE9C-6882-4B98-8915-A5A2C22B9D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4A6D91-B408-4CFE-8E70-9F4FEDA1E803}"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9F562318-0B4F-446E-A55F-5BC0A3AE6F30}">
      <dgm:prSet/>
      <dgm:spPr/>
      <dgm:t>
        <a:bodyPr/>
        <a:lstStyle/>
        <a:p>
          <a:r>
            <a:rPr lang="en-US"/>
            <a:t>Asian American Geography</a:t>
          </a:r>
        </a:p>
      </dgm:t>
    </dgm:pt>
    <dgm:pt modelId="{145183BB-FFB7-4DC4-8C3F-186B9C9B651A}" type="parTrans" cxnId="{E199DB6F-833F-4667-88B4-833879AC365E}">
      <dgm:prSet/>
      <dgm:spPr/>
      <dgm:t>
        <a:bodyPr/>
        <a:lstStyle/>
        <a:p>
          <a:endParaRPr lang="en-US"/>
        </a:p>
      </dgm:t>
    </dgm:pt>
    <dgm:pt modelId="{7C22E1A4-D2F4-4EF3-9B8A-D7D415BA4B0F}" type="sibTrans" cxnId="{E199DB6F-833F-4667-88B4-833879AC365E}">
      <dgm:prSet/>
      <dgm:spPr/>
      <dgm:t>
        <a:bodyPr/>
        <a:lstStyle/>
        <a:p>
          <a:endParaRPr lang="en-US"/>
        </a:p>
      </dgm:t>
    </dgm:pt>
    <dgm:pt modelId="{9985FC04-09DF-478B-A6F4-4F87CA3237FD}">
      <dgm:prSet/>
      <dgm:spPr/>
      <dgm:t>
        <a:bodyPr/>
        <a:lstStyle/>
        <a:p>
          <a:r>
            <a:rPr lang="en-US"/>
            <a:t>Liu's (2018) ethnography highlighted highlights the differences in Asian American perspectives, they built a framework that includes three parts. </a:t>
          </a:r>
        </a:p>
      </dgm:t>
    </dgm:pt>
    <dgm:pt modelId="{CE6D15C8-3D23-4E1A-B993-149B57DB32E8}" type="parTrans" cxnId="{7A578611-FEB6-4245-B177-76ECF83E763A}">
      <dgm:prSet/>
      <dgm:spPr/>
      <dgm:t>
        <a:bodyPr/>
        <a:lstStyle/>
        <a:p>
          <a:endParaRPr lang="en-US"/>
        </a:p>
      </dgm:t>
    </dgm:pt>
    <dgm:pt modelId="{F54A2879-21EF-44BB-B9C4-A7803A48F661}" type="sibTrans" cxnId="{7A578611-FEB6-4245-B177-76ECF83E763A}">
      <dgm:prSet/>
      <dgm:spPr/>
      <dgm:t>
        <a:bodyPr/>
        <a:lstStyle/>
        <a:p>
          <a:endParaRPr lang="en-US"/>
        </a:p>
      </dgm:t>
    </dgm:pt>
    <dgm:pt modelId="{098C2C8B-A3AA-4EEB-94AB-C3D3D9E90FCA}">
      <dgm:prSet/>
      <dgm:spPr/>
      <dgm:t>
        <a:bodyPr/>
        <a:lstStyle/>
        <a:p>
          <a:r>
            <a:rPr lang="en-US"/>
            <a:t>discourse on Xi Jinping's "Chinese Dream," which emphasizes class advancement </a:t>
          </a:r>
        </a:p>
      </dgm:t>
    </dgm:pt>
    <dgm:pt modelId="{B640E0BC-4150-4DCF-A30A-F24CEB2B47C0}" type="parTrans" cxnId="{77EE5C1E-0F17-4D92-B213-004D0F8141A3}">
      <dgm:prSet/>
      <dgm:spPr/>
      <dgm:t>
        <a:bodyPr/>
        <a:lstStyle/>
        <a:p>
          <a:endParaRPr lang="en-US"/>
        </a:p>
      </dgm:t>
    </dgm:pt>
    <dgm:pt modelId="{DB46B426-3434-4525-BBFF-B5BDD84A293B}" type="sibTrans" cxnId="{77EE5C1E-0F17-4D92-B213-004D0F8141A3}">
      <dgm:prSet/>
      <dgm:spPr/>
      <dgm:t>
        <a:bodyPr/>
        <a:lstStyle/>
        <a:p>
          <a:endParaRPr lang="en-US"/>
        </a:p>
      </dgm:t>
    </dgm:pt>
    <dgm:pt modelId="{1A6D11F7-9523-43BC-9C02-71667C6FEB92}">
      <dgm:prSet/>
      <dgm:spPr/>
      <dgm:t>
        <a:bodyPr/>
        <a:lstStyle/>
        <a:p>
          <a:r>
            <a:rPr lang="en-US"/>
            <a:t>ethnic empowerment through market liberalization </a:t>
          </a:r>
        </a:p>
      </dgm:t>
    </dgm:pt>
    <dgm:pt modelId="{B5DCEB01-A4F2-4F15-9BA9-62F3246C259A}" type="parTrans" cxnId="{C3F74BDA-D155-4420-B737-AF7B22965B1A}">
      <dgm:prSet/>
      <dgm:spPr/>
      <dgm:t>
        <a:bodyPr/>
        <a:lstStyle/>
        <a:p>
          <a:endParaRPr lang="en-US"/>
        </a:p>
      </dgm:t>
    </dgm:pt>
    <dgm:pt modelId="{4E5F4E1B-C458-4ACF-B7EB-F1E7184B5F0A}" type="sibTrans" cxnId="{C3F74BDA-D155-4420-B737-AF7B22965B1A}">
      <dgm:prSet/>
      <dgm:spPr/>
      <dgm:t>
        <a:bodyPr/>
        <a:lstStyle/>
        <a:p>
          <a:endParaRPr lang="en-US"/>
        </a:p>
      </dgm:t>
    </dgm:pt>
    <dgm:pt modelId="{342E9EE9-3969-4829-87C3-B449CD7F1642}">
      <dgm:prSet/>
      <dgm:spPr/>
      <dgm:t>
        <a:bodyPr/>
        <a:lstStyle/>
        <a:p>
          <a:r>
            <a:rPr lang="en-US"/>
            <a:t>expansion of, specifically, Chinese capital. </a:t>
          </a:r>
        </a:p>
      </dgm:t>
    </dgm:pt>
    <dgm:pt modelId="{56EB6598-D189-4B4C-85BB-E4382B3DD7C2}" type="parTrans" cxnId="{6D942552-F689-49A3-BEE3-394798AEA003}">
      <dgm:prSet/>
      <dgm:spPr/>
      <dgm:t>
        <a:bodyPr/>
        <a:lstStyle/>
        <a:p>
          <a:endParaRPr lang="en-US"/>
        </a:p>
      </dgm:t>
    </dgm:pt>
    <dgm:pt modelId="{1E1616C9-493A-4FE4-A9ED-FD051DE71B9D}" type="sibTrans" cxnId="{6D942552-F689-49A3-BEE3-394798AEA003}">
      <dgm:prSet/>
      <dgm:spPr/>
      <dgm:t>
        <a:bodyPr/>
        <a:lstStyle/>
        <a:p>
          <a:endParaRPr lang="en-US"/>
        </a:p>
      </dgm:t>
    </dgm:pt>
    <dgm:pt modelId="{CFF3CC80-1D6E-4588-B736-A4E2E328CAAF}">
      <dgm:prSet/>
      <dgm:spPr/>
      <dgm:t>
        <a:bodyPr/>
        <a:lstStyle/>
        <a:p>
          <a:r>
            <a:rPr lang="en-US"/>
            <a:t>The Chinese Dream can be applied to the Chinese immigrants' movement that moved into ethnoburbs following Japanese and Mexican Americans, which fundamentally reshaped the ethnoburb </a:t>
          </a:r>
        </a:p>
      </dgm:t>
    </dgm:pt>
    <dgm:pt modelId="{9DAEE6F0-474B-4DAC-A3A1-B7A0C802B329}" type="parTrans" cxnId="{DA42C33C-256F-4BE7-8476-D51AD1C755EA}">
      <dgm:prSet/>
      <dgm:spPr/>
      <dgm:t>
        <a:bodyPr/>
        <a:lstStyle/>
        <a:p>
          <a:endParaRPr lang="en-US"/>
        </a:p>
      </dgm:t>
    </dgm:pt>
    <dgm:pt modelId="{C376133B-9353-40DF-B1BE-CB1C93AD5AA4}" type="sibTrans" cxnId="{DA42C33C-256F-4BE7-8476-D51AD1C755EA}">
      <dgm:prSet/>
      <dgm:spPr/>
      <dgm:t>
        <a:bodyPr/>
        <a:lstStyle/>
        <a:p>
          <a:endParaRPr lang="en-US"/>
        </a:p>
      </dgm:t>
    </dgm:pt>
    <dgm:pt modelId="{43900E5E-B308-4865-A4BA-FB521335FEAB}">
      <dgm:prSet/>
      <dgm:spPr/>
      <dgm:t>
        <a:bodyPr/>
        <a:lstStyle/>
        <a:p>
          <a:r>
            <a:rPr lang="en-US"/>
            <a:t>In Chan’s (2017), study on geographic differences in being Asian American the theme of race as a social identity was broken updivided into four subthemes: </a:t>
          </a:r>
        </a:p>
      </dgm:t>
    </dgm:pt>
    <dgm:pt modelId="{C79E8B75-0F2F-4984-9515-2E3112DBB4DA}" type="parTrans" cxnId="{0944AE21-D1EA-4E73-A187-E3431BC16DE9}">
      <dgm:prSet/>
      <dgm:spPr/>
      <dgm:t>
        <a:bodyPr/>
        <a:lstStyle/>
        <a:p>
          <a:endParaRPr lang="en-US"/>
        </a:p>
      </dgm:t>
    </dgm:pt>
    <dgm:pt modelId="{ECC98F24-778A-4807-866F-74841B660C76}" type="sibTrans" cxnId="{0944AE21-D1EA-4E73-A187-E3431BC16DE9}">
      <dgm:prSet/>
      <dgm:spPr/>
      <dgm:t>
        <a:bodyPr/>
        <a:lstStyle/>
        <a:p>
          <a:endParaRPr lang="en-US"/>
        </a:p>
      </dgm:t>
    </dgm:pt>
    <dgm:pt modelId="{2F399524-00B6-4B39-AF19-6A0AB7815A48}">
      <dgm:prSet/>
      <dgm:spPr/>
      <dgm:t>
        <a:bodyPr/>
        <a:lstStyle/>
        <a:p>
          <a:r>
            <a:rPr lang="en-US"/>
            <a:t>distancing racial identity, </a:t>
          </a:r>
        </a:p>
      </dgm:t>
    </dgm:pt>
    <dgm:pt modelId="{52D3752B-86DF-445A-8EE6-76EE76BB532A}" type="parTrans" cxnId="{6A02A20D-78BD-423B-838D-217254F1EC37}">
      <dgm:prSet/>
      <dgm:spPr/>
      <dgm:t>
        <a:bodyPr/>
        <a:lstStyle/>
        <a:p>
          <a:endParaRPr lang="en-US"/>
        </a:p>
      </dgm:t>
    </dgm:pt>
    <dgm:pt modelId="{33946D7F-C405-49F0-A6A0-9FEA8F2D4A95}" type="sibTrans" cxnId="{6A02A20D-78BD-423B-838D-217254F1EC37}">
      <dgm:prSet/>
      <dgm:spPr/>
      <dgm:t>
        <a:bodyPr/>
        <a:lstStyle/>
        <a:p>
          <a:endParaRPr lang="en-US"/>
        </a:p>
      </dgm:t>
    </dgm:pt>
    <dgm:pt modelId="{FBEDCA65-C928-4A85-BE3C-190741D4CAA7}">
      <dgm:prSet/>
      <dgm:spPr/>
      <dgm:t>
        <a:bodyPr/>
        <a:lstStyle/>
        <a:p>
          <a:r>
            <a:rPr lang="en-US"/>
            <a:t>the strategic use of racial identity, </a:t>
          </a:r>
        </a:p>
      </dgm:t>
    </dgm:pt>
    <dgm:pt modelId="{303E3789-467C-47D3-858F-CB734F2B7A71}" type="parTrans" cxnId="{59733F61-0468-4EEE-BC41-2D75F89248FB}">
      <dgm:prSet/>
      <dgm:spPr/>
      <dgm:t>
        <a:bodyPr/>
        <a:lstStyle/>
        <a:p>
          <a:endParaRPr lang="en-US"/>
        </a:p>
      </dgm:t>
    </dgm:pt>
    <dgm:pt modelId="{107B5ED3-0CE9-4DB3-962C-01811E728124}" type="sibTrans" cxnId="{59733F61-0468-4EEE-BC41-2D75F89248FB}">
      <dgm:prSet/>
      <dgm:spPr/>
      <dgm:t>
        <a:bodyPr/>
        <a:lstStyle/>
        <a:p>
          <a:endParaRPr lang="en-US"/>
        </a:p>
      </dgm:t>
    </dgm:pt>
    <dgm:pt modelId="{4BBB4A6B-8F70-408B-A47F-3C8B84BF4AEF}">
      <dgm:prSet/>
      <dgm:spPr/>
      <dgm:t>
        <a:bodyPr/>
        <a:lstStyle/>
        <a:p>
          <a:r>
            <a:rPr lang="en-US"/>
            <a:t>shifting experiences of race and racial identity to describe the importance of students' hometowns and high schools</a:t>
          </a:r>
        </a:p>
      </dgm:t>
    </dgm:pt>
    <dgm:pt modelId="{01778B5D-0D3D-4DE4-96DF-934E318F2482}" type="parTrans" cxnId="{BAB65830-6819-4D52-A439-E43A56EF29C1}">
      <dgm:prSet/>
      <dgm:spPr/>
      <dgm:t>
        <a:bodyPr/>
        <a:lstStyle/>
        <a:p>
          <a:endParaRPr lang="en-US"/>
        </a:p>
      </dgm:t>
    </dgm:pt>
    <dgm:pt modelId="{95092E01-C37E-43C4-8CAB-B85590CE0A11}" type="sibTrans" cxnId="{BAB65830-6819-4D52-A439-E43A56EF29C1}">
      <dgm:prSet/>
      <dgm:spPr/>
      <dgm:t>
        <a:bodyPr/>
        <a:lstStyle/>
        <a:p>
          <a:endParaRPr lang="en-US"/>
        </a:p>
      </dgm:t>
    </dgm:pt>
    <dgm:pt modelId="{6E938507-8DDA-4FAE-8384-8823B93718C0}">
      <dgm:prSet/>
      <dgm:spPr/>
      <dgm:t>
        <a:bodyPr/>
        <a:lstStyle/>
        <a:p>
          <a:r>
            <a:rPr lang="en-US"/>
            <a:t>how they now felt about their racial context.</a:t>
          </a:r>
        </a:p>
      </dgm:t>
    </dgm:pt>
    <dgm:pt modelId="{0EAADFD2-E9ED-4C90-8247-DF8B54B253B6}" type="parTrans" cxnId="{B63CA133-49D9-4F21-9D16-FD36FB6BB5B5}">
      <dgm:prSet/>
      <dgm:spPr/>
      <dgm:t>
        <a:bodyPr/>
        <a:lstStyle/>
        <a:p>
          <a:endParaRPr lang="en-US"/>
        </a:p>
      </dgm:t>
    </dgm:pt>
    <dgm:pt modelId="{DA23FDE7-EDDA-4338-A68C-85C474AA63A2}" type="sibTrans" cxnId="{B63CA133-49D9-4F21-9D16-FD36FB6BB5B5}">
      <dgm:prSet/>
      <dgm:spPr/>
      <dgm:t>
        <a:bodyPr/>
        <a:lstStyle/>
        <a:p>
          <a:endParaRPr lang="en-US"/>
        </a:p>
      </dgm:t>
    </dgm:pt>
    <dgm:pt modelId="{6BF45266-BC97-4064-BBF9-2B3241ABE328}" type="pres">
      <dgm:prSet presAssocID="{344A6D91-B408-4CFE-8E70-9F4FEDA1E803}" presName="linear" presStyleCnt="0">
        <dgm:presLayoutVars>
          <dgm:dir/>
          <dgm:animLvl val="lvl"/>
          <dgm:resizeHandles val="exact"/>
        </dgm:presLayoutVars>
      </dgm:prSet>
      <dgm:spPr/>
    </dgm:pt>
    <dgm:pt modelId="{EF32216E-D9F9-42C4-B19C-54E14AD9562E}" type="pres">
      <dgm:prSet presAssocID="{9F562318-0B4F-446E-A55F-5BC0A3AE6F30}" presName="parentLin" presStyleCnt="0"/>
      <dgm:spPr/>
    </dgm:pt>
    <dgm:pt modelId="{53ED7C01-F263-4295-ABD4-8DE60C38BA5D}" type="pres">
      <dgm:prSet presAssocID="{9F562318-0B4F-446E-A55F-5BC0A3AE6F30}" presName="parentLeftMargin" presStyleLbl="node1" presStyleIdx="0" presStyleCnt="1"/>
      <dgm:spPr/>
    </dgm:pt>
    <dgm:pt modelId="{C03672B8-2003-4142-B7B0-59794B1F5AF0}" type="pres">
      <dgm:prSet presAssocID="{9F562318-0B4F-446E-A55F-5BC0A3AE6F30}" presName="parentText" presStyleLbl="node1" presStyleIdx="0" presStyleCnt="1">
        <dgm:presLayoutVars>
          <dgm:chMax val="0"/>
          <dgm:bulletEnabled val="1"/>
        </dgm:presLayoutVars>
      </dgm:prSet>
      <dgm:spPr/>
    </dgm:pt>
    <dgm:pt modelId="{1ECD45BB-DE80-4DE0-A135-1354F503350D}" type="pres">
      <dgm:prSet presAssocID="{9F562318-0B4F-446E-A55F-5BC0A3AE6F30}" presName="negativeSpace" presStyleCnt="0"/>
      <dgm:spPr/>
    </dgm:pt>
    <dgm:pt modelId="{7646BB1E-2214-4915-87FE-E1BFA4F12C8D}" type="pres">
      <dgm:prSet presAssocID="{9F562318-0B4F-446E-A55F-5BC0A3AE6F30}" presName="childText" presStyleLbl="conFgAcc1" presStyleIdx="0" presStyleCnt="1">
        <dgm:presLayoutVars>
          <dgm:bulletEnabled val="1"/>
        </dgm:presLayoutVars>
      </dgm:prSet>
      <dgm:spPr/>
    </dgm:pt>
  </dgm:ptLst>
  <dgm:cxnLst>
    <dgm:cxn modelId="{6A02A20D-78BD-423B-838D-217254F1EC37}" srcId="{43900E5E-B308-4865-A4BA-FB521335FEAB}" destId="{2F399524-00B6-4B39-AF19-6A0AB7815A48}" srcOrd="0" destOrd="0" parTransId="{52D3752B-86DF-445A-8EE6-76EE76BB532A}" sibTransId="{33946D7F-C405-49F0-A6A0-9FEA8F2D4A95}"/>
    <dgm:cxn modelId="{7A578611-FEB6-4245-B177-76ECF83E763A}" srcId="{9F562318-0B4F-446E-A55F-5BC0A3AE6F30}" destId="{9985FC04-09DF-478B-A6F4-4F87CA3237FD}" srcOrd="0" destOrd="0" parTransId="{CE6D15C8-3D23-4E1A-B993-149B57DB32E8}" sibTransId="{F54A2879-21EF-44BB-B9C4-A7803A48F661}"/>
    <dgm:cxn modelId="{7491D011-6FE3-4BB3-9A5E-CC2FC6EAC5DC}" type="presOf" srcId="{4BBB4A6B-8F70-408B-A47F-3C8B84BF4AEF}" destId="{7646BB1E-2214-4915-87FE-E1BFA4F12C8D}" srcOrd="0" destOrd="8" presId="urn:microsoft.com/office/officeart/2005/8/layout/list1"/>
    <dgm:cxn modelId="{77EE5C1E-0F17-4D92-B213-004D0F8141A3}" srcId="{9985FC04-09DF-478B-A6F4-4F87CA3237FD}" destId="{098C2C8B-A3AA-4EEB-94AB-C3D3D9E90FCA}" srcOrd="0" destOrd="0" parTransId="{B640E0BC-4150-4DCF-A30A-F24CEB2B47C0}" sibTransId="{DB46B426-3434-4525-BBFF-B5BDD84A293B}"/>
    <dgm:cxn modelId="{0944AE21-D1EA-4E73-A187-E3431BC16DE9}" srcId="{9F562318-0B4F-446E-A55F-5BC0A3AE6F30}" destId="{43900E5E-B308-4865-A4BA-FB521335FEAB}" srcOrd="2" destOrd="0" parTransId="{C79E8B75-0F2F-4984-9515-2E3112DBB4DA}" sibTransId="{ECC98F24-778A-4807-866F-74841B660C76}"/>
    <dgm:cxn modelId="{5ED9CA23-5873-42F5-A100-FC7C74C41F74}" type="presOf" srcId="{FBEDCA65-C928-4A85-BE3C-190741D4CAA7}" destId="{7646BB1E-2214-4915-87FE-E1BFA4F12C8D}" srcOrd="0" destOrd="7" presId="urn:microsoft.com/office/officeart/2005/8/layout/list1"/>
    <dgm:cxn modelId="{BAB65830-6819-4D52-A439-E43A56EF29C1}" srcId="{43900E5E-B308-4865-A4BA-FB521335FEAB}" destId="{4BBB4A6B-8F70-408B-A47F-3C8B84BF4AEF}" srcOrd="2" destOrd="0" parTransId="{01778B5D-0D3D-4DE4-96DF-934E318F2482}" sibTransId="{95092E01-C37E-43C4-8CAB-B85590CE0A11}"/>
    <dgm:cxn modelId="{B63CA133-49D9-4F21-9D16-FD36FB6BB5B5}" srcId="{43900E5E-B308-4865-A4BA-FB521335FEAB}" destId="{6E938507-8DDA-4FAE-8384-8823B93718C0}" srcOrd="3" destOrd="0" parTransId="{0EAADFD2-E9ED-4C90-8247-DF8B54B253B6}" sibTransId="{DA23FDE7-EDDA-4338-A68C-85C474AA63A2}"/>
    <dgm:cxn modelId="{4D321E39-0693-49D3-872F-8D9BCDF49D37}" type="presOf" srcId="{6E938507-8DDA-4FAE-8384-8823B93718C0}" destId="{7646BB1E-2214-4915-87FE-E1BFA4F12C8D}" srcOrd="0" destOrd="9" presId="urn:microsoft.com/office/officeart/2005/8/layout/list1"/>
    <dgm:cxn modelId="{C319BE3C-93E1-44B8-8717-72711EF108DD}" type="presOf" srcId="{9F562318-0B4F-446E-A55F-5BC0A3AE6F30}" destId="{53ED7C01-F263-4295-ABD4-8DE60C38BA5D}" srcOrd="0" destOrd="0" presId="urn:microsoft.com/office/officeart/2005/8/layout/list1"/>
    <dgm:cxn modelId="{DA42C33C-256F-4BE7-8476-D51AD1C755EA}" srcId="{9F562318-0B4F-446E-A55F-5BC0A3AE6F30}" destId="{CFF3CC80-1D6E-4588-B736-A4E2E328CAAF}" srcOrd="1" destOrd="0" parTransId="{9DAEE6F0-474B-4DAC-A3A1-B7A0C802B329}" sibTransId="{C376133B-9353-40DF-B1BE-CB1C93AD5AA4}"/>
    <dgm:cxn modelId="{BFD73B40-D85F-4B66-A44C-2EB4DB0CDD5C}" type="presOf" srcId="{9985FC04-09DF-478B-A6F4-4F87CA3237FD}" destId="{7646BB1E-2214-4915-87FE-E1BFA4F12C8D}" srcOrd="0" destOrd="0" presId="urn:microsoft.com/office/officeart/2005/8/layout/list1"/>
    <dgm:cxn modelId="{59733F61-0468-4EEE-BC41-2D75F89248FB}" srcId="{43900E5E-B308-4865-A4BA-FB521335FEAB}" destId="{FBEDCA65-C928-4A85-BE3C-190741D4CAA7}" srcOrd="1" destOrd="0" parTransId="{303E3789-467C-47D3-858F-CB734F2B7A71}" sibTransId="{107B5ED3-0CE9-4DB3-962C-01811E728124}"/>
    <dgm:cxn modelId="{6BEA0A64-196B-4B38-9581-611779501F81}" type="presOf" srcId="{9F562318-0B4F-446E-A55F-5BC0A3AE6F30}" destId="{C03672B8-2003-4142-B7B0-59794B1F5AF0}" srcOrd="1" destOrd="0" presId="urn:microsoft.com/office/officeart/2005/8/layout/list1"/>
    <dgm:cxn modelId="{7650A269-59B4-4BCB-A52D-D1EE87AA1D36}" type="presOf" srcId="{1A6D11F7-9523-43BC-9C02-71667C6FEB92}" destId="{7646BB1E-2214-4915-87FE-E1BFA4F12C8D}" srcOrd="0" destOrd="2" presId="urn:microsoft.com/office/officeart/2005/8/layout/list1"/>
    <dgm:cxn modelId="{E199DB6F-833F-4667-88B4-833879AC365E}" srcId="{344A6D91-B408-4CFE-8E70-9F4FEDA1E803}" destId="{9F562318-0B4F-446E-A55F-5BC0A3AE6F30}" srcOrd="0" destOrd="0" parTransId="{145183BB-FFB7-4DC4-8C3F-186B9C9B651A}" sibTransId="{7C22E1A4-D2F4-4EF3-9B8A-D7D415BA4B0F}"/>
    <dgm:cxn modelId="{6D942552-F689-49A3-BEE3-394798AEA003}" srcId="{9985FC04-09DF-478B-A6F4-4F87CA3237FD}" destId="{342E9EE9-3969-4829-87C3-B449CD7F1642}" srcOrd="2" destOrd="0" parTransId="{56EB6598-D189-4B4C-85BB-E4382B3DD7C2}" sibTransId="{1E1616C9-493A-4FE4-A9ED-FD051DE71B9D}"/>
    <dgm:cxn modelId="{C0FFBC82-CC50-42D0-9901-475177BC56D4}" type="presOf" srcId="{2F399524-00B6-4B39-AF19-6A0AB7815A48}" destId="{7646BB1E-2214-4915-87FE-E1BFA4F12C8D}" srcOrd="0" destOrd="6" presId="urn:microsoft.com/office/officeart/2005/8/layout/list1"/>
    <dgm:cxn modelId="{F713A187-91A9-41FE-8362-8704270BE163}" type="presOf" srcId="{098C2C8B-A3AA-4EEB-94AB-C3D3D9E90FCA}" destId="{7646BB1E-2214-4915-87FE-E1BFA4F12C8D}" srcOrd="0" destOrd="1" presId="urn:microsoft.com/office/officeart/2005/8/layout/list1"/>
    <dgm:cxn modelId="{ADF12FB7-CEAE-4D05-B1B8-890E5E6B6414}" type="presOf" srcId="{344A6D91-B408-4CFE-8E70-9F4FEDA1E803}" destId="{6BF45266-BC97-4064-BBF9-2B3241ABE328}" srcOrd="0" destOrd="0" presId="urn:microsoft.com/office/officeart/2005/8/layout/list1"/>
    <dgm:cxn modelId="{E262F6BB-7612-49B0-BA2F-A777D9B6E95D}" type="presOf" srcId="{CFF3CC80-1D6E-4588-B736-A4E2E328CAAF}" destId="{7646BB1E-2214-4915-87FE-E1BFA4F12C8D}" srcOrd="0" destOrd="4" presId="urn:microsoft.com/office/officeart/2005/8/layout/list1"/>
    <dgm:cxn modelId="{41B873C0-557A-4B8D-8F3B-A664847A8E87}" type="presOf" srcId="{43900E5E-B308-4865-A4BA-FB521335FEAB}" destId="{7646BB1E-2214-4915-87FE-E1BFA4F12C8D}" srcOrd="0" destOrd="5" presId="urn:microsoft.com/office/officeart/2005/8/layout/list1"/>
    <dgm:cxn modelId="{C3F74BDA-D155-4420-B737-AF7B22965B1A}" srcId="{9985FC04-09DF-478B-A6F4-4F87CA3237FD}" destId="{1A6D11F7-9523-43BC-9C02-71667C6FEB92}" srcOrd="1" destOrd="0" parTransId="{B5DCEB01-A4F2-4F15-9BA9-62F3246C259A}" sibTransId="{4E5F4E1B-C458-4ACF-B7EB-F1E7184B5F0A}"/>
    <dgm:cxn modelId="{B59346E8-6A86-43F7-A192-308775A1CA12}" type="presOf" srcId="{342E9EE9-3969-4829-87C3-B449CD7F1642}" destId="{7646BB1E-2214-4915-87FE-E1BFA4F12C8D}" srcOrd="0" destOrd="3" presId="urn:microsoft.com/office/officeart/2005/8/layout/list1"/>
    <dgm:cxn modelId="{1BB6BFA2-B826-4B5E-8EA0-530B4503E173}" type="presParOf" srcId="{6BF45266-BC97-4064-BBF9-2B3241ABE328}" destId="{EF32216E-D9F9-42C4-B19C-54E14AD9562E}" srcOrd="0" destOrd="0" presId="urn:microsoft.com/office/officeart/2005/8/layout/list1"/>
    <dgm:cxn modelId="{1F30E0A0-0CF4-41C4-A4CF-6F7784621C7F}" type="presParOf" srcId="{EF32216E-D9F9-42C4-B19C-54E14AD9562E}" destId="{53ED7C01-F263-4295-ABD4-8DE60C38BA5D}" srcOrd="0" destOrd="0" presId="urn:microsoft.com/office/officeart/2005/8/layout/list1"/>
    <dgm:cxn modelId="{734E15D9-1931-4B0E-91A2-039687D39953}" type="presParOf" srcId="{EF32216E-D9F9-42C4-B19C-54E14AD9562E}" destId="{C03672B8-2003-4142-B7B0-59794B1F5AF0}" srcOrd="1" destOrd="0" presId="urn:microsoft.com/office/officeart/2005/8/layout/list1"/>
    <dgm:cxn modelId="{6C44BDC8-9578-46A5-BF15-F775C93DD30E}" type="presParOf" srcId="{6BF45266-BC97-4064-BBF9-2B3241ABE328}" destId="{1ECD45BB-DE80-4DE0-A135-1354F503350D}" srcOrd="1" destOrd="0" presId="urn:microsoft.com/office/officeart/2005/8/layout/list1"/>
    <dgm:cxn modelId="{A1AE10D8-0F68-4B7B-A8C2-A02ABA08C091}" type="presParOf" srcId="{6BF45266-BC97-4064-BBF9-2B3241ABE328}" destId="{7646BB1E-2214-4915-87FE-E1BFA4F12C8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F54F9-648C-4DCE-B1A5-1E91AF1F9D2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A9F1D6B-3392-49E0-AA6D-CD1AA1DA9A81}">
      <dgm:prSet/>
      <dgm:spPr/>
      <dgm:t>
        <a:bodyPr/>
        <a:lstStyle/>
        <a:p>
          <a:r>
            <a:rPr lang="en-US"/>
            <a:t>Perna (2006) offers a conceptual model of higher education which encompasses four layers: </a:t>
          </a:r>
        </a:p>
      </dgm:t>
    </dgm:pt>
    <dgm:pt modelId="{14285C12-9676-440D-B460-434994E13679}" type="parTrans" cxnId="{6BE80026-0568-40DC-A1BC-7A8D183F3020}">
      <dgm:prSet/>
      <dgm:spPr/>
      <dgm:t>
        <a:bodyPr/>
        <a:lstStyle/>
        <a:p>
          <a:endParaRPr lang="en-US"/>
        </a:p>
      </dgm:t>
    </dgm:pt>
    <dgm:pt modelId="{882ED3FE-C1F2-4564-8B5E-F5EBCC8707F2}" type="sibTrans" cxnId="{6BE80026-0568-40DC-A1BC-7A8D183F3020}">
      <dgm:prSet/>
      <dgm:spPr/>
      <dgm:t>
        <a:bodyPr/>
        <a:lstStyle/>
        <a:p>
          <a:endParaRPr lang="en-US"/>
        </a:p>
      </dgm:t>
    </dgm:pt>
    <dgm:pt modelId="{AECA1F86-7467-4989-AA89-A5368E921EAD}">
      <dgm:prSet/>
      <dgm:spPr/>
      <dgm:t>
        <a:bodyPr/>
        <a:lstStyle/>
        <a:p>
          <a:r>
            <a:rPr lang="en-US"/>
            <a:t>habitus, </a:t>
          </a:r>
        </a:p>
      </dgm:t>
    </dgm:pt>
    <dgm:pt modelId="{728199D2-8CEB-429D-A865-6AA09D8ED081}" type="parTrans" cxnId="{75C454A7-1315-4C87-B7D8-AF2B1F71D6A5}">
      <dgm:prSet/>
      <dgm:spPr/>
      <dgm:t>
        <a:bodyPr/>
        <a:lstStyle/>
        <a:p>
          <a:endParaRPr lang="en-US"/>
        </a:p>
      </dgm:t>
    </dgm:pt>
    <dgm:pt modelId="{468D8D64-816E-4BB6-8274-6F9AA815F739}" type="sibTrans" cxnId="{75C454A7-1315-4C87-B7D8-AF2B1F71D6A5}">
      <dgm:prSet/>
      <dgm:spPr/>
      <dgm:t>
        <a:bodyPr/>
        <a:lstStyle/>
        <a:p>
          <a:endParaRPr lang="en-US"/>
        </a:p>
      </dgm:t>
    </dgm:pt>
    <dgm:pt modelId="{95B10B01-FB45-4F61-B9D6-DF673DD279D2}">
      <dgm:prSet/>
      <dgm:spPr/>
      <dgm:t>
        <a:bodyPr/>
        <a:lstStyle/>
        <a:p>
          <a:r>
            <a:rPr lang="en-US"/>
            <a:t>school and community context, </a:t>
          </a:r>
        </a:p>
      </dgm:t>
    </dgm:pt>
    <dgm:pt modelId="{90C8DE75-B7BC-412B-B4F0-BDAA85B9A9CA}" type="parTrans" cxnId="{95112478-2C34-4695-AADE-2603CA9937EA}">
      <dgm:prSet/>
      <dgm:spPr/>
      <dgm:t>
        <a:bodyPr/>
        <a:lstStyle/>
        <a:p>
          <a:endParaRPr lang="en-US"/>
        </a:p>
      </dgm:t>
    </dgm:pt>
    <dgm:pt modelId="{AE440DE7-9F80-4FA0-BD22-7F404543083B}" type="sibTrans" cxnId="{95112478-2C34-4695-AADE-2603CA9937EA}">
      <dgm:prSet/>
      <dgm:spPr/>
      <dgm:t>
        <a:bodyPr/>
        <a:lstStyle/>
        <a:p>
          <a:endParaRPr lang="en-US"/>
        </a:p>
      </dgm:t>
    </dgm:pt>
    <dgm:pt modelId="{0260E678-93FE-482F-B24B-F7EFE8D93144}">
      <dgm:prSet/>
      <dgm:spPr/>
      <dgm:t>
        <a:bodyPr/>
        <a:lstStyle/>
        <a:p>
          <a:r>
            <a:rPr lang="en-US"/>
            <a:t>higher education context, </a:t>
          </a:r>
        </a:p>
      </dgm:t>
    </dgm:pt>
    <dgm:pt modelId="{D3D7C7B9-08EB-4665-BB47-2F17D9D02484}" type="parTrans" cxnId="{C73225C9-5464-4A98-8C4F-8022F189BFD0}">
      <dgm:prSet/>
      <dgm:spPr/>
      <dgm:t>
        <a:bodyPr/>
        <a:lstStyle/>
        <a:p>
          <a:endParaRPr lang="en-US"/>
        </a:p>
      </dgm:t>
    </dgm:pt>
    <dgm:pt modelId="{4F09A22E-5A6E-436D-A517-6467DCEE1F5C}" type="sibTrans" cxnId="{C73225C9-5464-4A98-8C4F-8022F189BFD0}">
      <dgm:prSet/>
      <dgm:spPr/>
      <dgm:t>
        <a:bodyPr/>
        <a:lstStyle/>
        <a:p>
          <a:endParaRPr lang="en-US"/>
        </a:p>
      </dgm:t>
    </dgm:pt>
    <dgm:pt modelId="{98374C5D-CA08-47DE-B9FE-D5D8DA21AFF3}">
      <dgm:prSet/>
      <dgm:spPr/>
      <dgm:t>
        <a:bodyPr/>
        <a:lstStyle/>
        <a:p>
          <a:r>
            <a:rPr lang="en-US"/>
            <a:t>social, economic and policy context. </a:t>
          </a:r>
          <a:br>
            <a:rPr lang="en-US"/>
          </a:br>
          <a:endParaRPr lang="en-US"/>
        </a:p>
      </dgm:t>
    </dgm:pt>
    <dgm:pt modelId="{CA75A845-535D-4A04-AD26-902A9A19F9A2}" type="parTrans" cxnId="{846EBBFD-BF4C-43C6-8247-98A63D4BF4BD}">
      <dgm:prSet/>
      <dgm:spPr/>
      <dgm:t>
        <a:bodyPr/>
        <a:lstStyle/>
        <a:p>
          <a:endParaRPr lang="en-US"/>
        </a:p>
      </dgm:t>
    </dgm:pt>
    <dgm:pt modelId="{9D0C6310-2737-425D-AF15-0EBF86984AFE}" type="sibTrans" cxnId="{846EBBFD-BF4C-43C6-8247-98A63D4BF4BD}">
      <dgm:prSet/>
      <dgm:spPr/>
      <dgm:t>
        <a:bodyPr/>
        <a:lstStyle/>
        <a:p>
          <a:endParaRPr lang="en-US"/>
        </a:p>
      </dgm:t>
    </dgm:pt>
    <dgm:pt modelId="{C38B6634-C5F1-45F4-A1FA-8AAACC5A90B8}">
      <dgm:prSet/>
      <dgm:spPr/>
      <dgm:t>
        <a:bodyPr/>
        <a:lstStyle/>
        <a:p>
          <a:r>
            <a:rPr lang="en-US"/>
            <a:t>Turley argues that college choice must be situated in the geographic context and found that high school seniors had a wide range of colleges within commuting distance, zip code had a small but significant increase in the odds of applying to college.</a:t>
          </a:r>
        </a:p>
      </dgm:t>
    </dgm:pt>
    <dgm:pt modelId="{824E2B27-3066-4705-89D9-CDA7D991C379}" type="parTrans" cxnId="{6970B886-1DF8-411C-A415-0FF03C30660D}">
      <dgm:prSet/>
      <dgm:spPr/>
      <dgm:t>
        <a:bodyPr/>
        <a:lstStyle/>
        <a:p>
          <a:endParaRPr lang="en-US"/>
        </a:p>
      </dgm:t>
    </dgm:pt>
    <dgm:pt modelId="{A795032A-9C0E-4307-AE56-94D832F3C9F3}" type="sibTrans" cxnId="{6970B886-1DF8-411C-A415-0FF03C30660D}">
      <dgm:prSet/>
      <dgm:spPr/>
      <dgm:t>
        <a:bodyPr/>
        <a:lstStyle/>
        <a:p>
          <a:endParaRPr lang="en-US"/>
        </a:p>
      </dgm:t>
    </dgm:pt>
    <dgm:pt modelId="{C10AAB7B-DBCB-4C97-8139-6EF4B554D212}" type="pres">
      <dgm:prSet presAssocID="{F7EF54F9-648C-4DCE-B1A5-1E91AF1F9D29}" presName="linear" presStyleCnt="0">
        <dgm:presLayoutVars>
          <dgm:animLvl val="lvl"/>
          <dgm:resizeHandles val="exact"/>
        </dgm:presLayoutVars>
      </dgm:prSet>
      <dgm:spPr/>
    </dgm:pt>
    <dgm:pt modelId="{FB737E79-AEEF-493D-83D7-52F7D7197266}" type="pres">
      <dgm:prSet presAssocID="{1A9F1D6B-3392-49E0-AA6D-CD1AA1DA9A81}" presName="parentText" presStyleLbl="node1" presStyleIdx="0" presStyleCnt="2">
        <dgm:presLayoutVars>
          <dgm:chMax val="0"/>
          <dgm:bulletEnabled val="1"/>
        </dgm:presLayoutVars>
      </dgm:prSet>
      <dgm:spPr/>
    </dgm:pt>
    <dgm:pt modelId="{5B5275FD-688D-4093-BCBD-46210ADFE210}" type="pres">
      <dgm:prSet presAssocID="{1A9F1D6B-3392-49E0-AA6D-CD1AA1DA9A81}" presName="childText" presStyleLbl="revTx" presStyleIdx="0" presStyleCnt="1">
        <dgm:presLayoutVars>
          <dgm:bulletEnabled val="1"/>
        </dgm:presLayoutVars>
      </dgm:prSet>
      <dgm:spPr/>
    </dgm:pt>
    <dgm:pt modelId="{33F64F85-6685-441F-9DFA-0E0610CCD9E8}" type="pres">
      <dgm:prSet presAssocID="{C38B6634-C5F1-45F4-A1FA-8AAACC5A90B8}" presName="parentText" presStyleLbl="node1" presStyleIdx="1" presStyleCnt="2">
        <dgm:presLayoutVars>
          <dgm:chMax val="0"/>
          <dgm:bulletEnabled val="1"/>
        </dgm:presLayoutVars>
      </dgm:prSet>
      <dgm:spPr/>
    </dgm:pt>
  </dgm:ptLst>
  <dgm:cxnLst>
    <dgm:cxn modelId="{6BE80026-0568-40DC-A1BC-7A8D183F3020}" srcId="{F7EF54F9-648C-4DCE-B1A5-1E91AF1F9D29}" destId="{1A9F1D6B-3392-49E0-AA6D-CD1AA1DA9A81}" srcOrd="0" destOrd="0" parTransId="{14285C12-9676-440D-B460-434994E13679}" sibTransId="{882ED3FE-C1F2-4564-8B5E-F5EBCC8707F2}"/>
    <dgm:cxn modelId="{2479A928-FF2E-4C98-81C5-DA10C38E866C}" type="presOf" srcId="{F7EF54F9-648C-4DCE-B1A5-1E91AF1F9D29}" destId="{C10AAB7B-DBCB-4C97-8139-6EF4B554D212}" srcOrd="0" destOrd="0" presId="urn:microsoft.com/office/officeart/2005/8/layout/vList2"/>
    <dgm:cxn modelId="{E81F5875-A1D2-4B7A-BCE3-891336946ED5}" type="presOf" srcId="{95B10B01-FB45-4F61-B9D6-DF673DD279D2}" destId="{5B5275FD-688D-4093-BCBD-46210ADFE210}" srcOrd="0" destOrd="1" presId="urn:microsoft.com/office/officeart/2005/8/layout/vList2"/>
    <dgm:cxn modelId="{95112478-2C34-4695-AADE-2603CA9937EA}" srcId="{1A9F1D6B-3392-49E0-AA6D-CD1AA1DA9A81}" destId="{95B10B01-FB45-4F61-B9D6-DF673DD279D2}" srcOrd="1" destOrd="0" parTransId="{90C8DE75-B7BC-412B-B4F0-BDAA85B9A9CA}" sibTransId="{AE440DE7-9F80-4FA0-BD22-7F404543083B}"/>
    <dgm:cxn modelId="{6970B886-1DF8-411C-A415-0FF03C30660D}" srcId="{F7EF54F9-648C-4DCE-B1A5-1E91AF1F9D29}" destId="{C38B6634-C5F1-45F4-A1FA-8AAACC5A90B8}" srcOrd="1" destOrd="0" parTransId="{824E2B27-3066-4705-89D9-CDA7D991C379}" sibTransId="{A795032A-9C0E-4307-AE56-94D832F3C9F3}"/>
    <dgm:cxn modelId="{0E9B428B-6B01-46CE-B9F5-E95657AE0618}" type="presOf" srcId="{98374C5D-CA08-47DE-B9FE-D5D8DA21AFF3}" destId="{5B5275FD-688D-4093-BCBD-46210ADFE210}" srcOrd="0" destOrd="3" presId="urn:microsoft.com/office/officeart/2005/8/layout/vList2"/>
    <dgm:cxn modelId="{75C454A7-1315-4C87-B7D8-AF2B1F71D6A5}" srcId="{1A9F1D6B-3392-49E0-AA6D-CD1AA1DA9A81}" destId="{AECA1F86-7467-4989-AA89-A5368E921EAD}" srcOrd="0" destOrd="0" parTransId="{728199D2-8CEB-429D-A865-6AA09D8ED081}" sibTransId="{468D8D64-816E-4BB6-8274-6F9AA815F739}"/>
    <dgm:cxn modelId="{2E5096A7-EE3D-4D43-A7AE-E0EC254468EF}" type="presOf" srcId="{1A9F1D6B-3392-49E0-AA6D-CD1AA1DA9A81}" destId="{FB737E79-AEEF-493D-83D7-52F7D7197266}" srcOrd="0" destOrd="0" presId="urn:microsoft.com/office/officeart/2005/8/layout/vList2"/>
    <dgm:cxn modelId="{24BAE4AF-DC96-477F-9832-FE543239F041}" type="presOf" srcId="{0260E678-93FE-482F-B24B-F7EFE8D93144}" destId="{5B5275FD-688D-4093-BCBD-46210ADFE210}" srcOrd="0" destOrd="2" presId="urn:microsoft.com/office/officeart/2005/8/layout/vList2"/>
    <dgm:cxn modelId="{C73225C9-5464-4A98-8C4F-8022F189BFD0}" srcId="{1A9F1D6B-3392-49E0-AA6D-CD1AA1DA9A81}" destId="{0260E678-93FE-482F-B24B-F7EFE8D93144}" srcOrd="2" destOrd="0" parTransId="{D3D7C7B9-08EB-4665-BB47-2F17D9D02484}" sibTransId="{4F09A22E-5A6E-436D-A517-6467DCEE1F5C}"/>
    <dgm:cxn modelId="{56BE2AD5-B49E-4EB3-B97A-DB06A658B5FE}" type="presOf" srcId="{C38B6634-C5F1-45F4-A1FA-8AAACC5A90B8}" destId="{33F64F85-6685-441F-9DFA-0E0610CCD9E8}" srcOrd="0" destOrd="0" presId="urn:microsoft.com/office/officeart/2005/8/layout/vList2"/>
    <dgm:cxn modelId="{9D5533D6-1FD5-4ED8-8372-95F412C0F40A}" type="presOf" srcId="{AECA1F86-7467-4989-AA89-A5368E921EAD}" destId="{5B5275FD-688D-4093-BCBD-46210ADFE210}" srcOrd="0" destOrd="0" presId="urn:microsoft.com/office/officeart/2005/8/layout/vList2"/>
    <dgm:cxn modelId="{846EBBFD-BF4C-43C6-8247-98A63D4BF4BD}" srcId="{1A9F1D6B-3392-49E0-AA6D-CD1AA1DA9A81}" destId="{98374C5D-CA08-47DE-B9FE-D5D8DA21AFF3}" srcOrd="3" destOrd="0" parTransId="{CA75A845-535D-4A04-AD26-902A9A19F9A2}" sibTransId="{9D0C6310-2737-425D-AF15-0EBF86984AFE}"/>
    <dgm:cxn modelId="{0F97E3EA-98DF-4003-909A-EECAC2880E03}" type="presParOf" srcId="{C10AAB7B-DBCB-4C97-8139-6EF4B554D212}" destId="{FB737E79-AEEF-493D-83D7-52F7D7197266}" srcOrd="0" destOrd="0" presId="urn:microsoft.com/office/officeart/2005/8/layout/vList2"/>
    <dgm:cxn modelId="{D6C01B84-35F8-46D7-B446-13631DC564E5}" type="presParOf" srcId="{C10AAB7B-DBCB-4C97-8139-6EF4B554D212}" destId="{5B5275FD-688D-4093-BCBD-46210ADFE210}" srcOrd="1" destOrd="0" presId="urn:microsoft.com/office/officeart/2005/8/layout/vList2"/>
    <dgm:cxn modelId="{2A680CE3-52B4-453A-A718-7C1779F2FDAB}" type="presParOf" srcId="{C10AAB7B-DBCB-4C97-8139-6EF4B554D212}" destId="{33F64F85-6685-441F-9DFA-0E0610CCD9E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F43F8-7E04-428B-BBDA-8572FF71BF91}"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DB7344B0-40FC-48B7-80FE-E44528B2C5B2}">
      <dgm:prSet/>
      <dgm:spPr/>
      <dgm:t>
        <a:bodyPr/>
        <a:lstStyle/>
        <a:p>
          <a:r>
            <a:rPr lang="en-US"/>
            <a:t>ACS Data</a:t>
          </a:r>
        </a:p>
      </dgm:t>
    </dgm:pt>
    <dgm:pt modelId="{D48F698F-C9AF-4312-BF31-3BDB336C0B62}" type="parTrans" cxnId="{9097071B-B9AA-4695-B0F7-FC6FA37A977D}">
      <dgm:prSet/>
      <dgm:spPr/>
      <dgm:t>
        <a:bodyPr/>
        <a:lstStyle/>
        <a:p>
          <a:endParaRPr lang="en-US"/>
        </a:p>
      </dgm:t>
    </dgm:pt>
    <dgm:pt modelId="{58BCB08A-8710-4E64-8249-7D533D34FC7D}" type="sibTrans" cxnId="{9097071B-B9AA-4695-B0F7-FC6FA37A977D}">
      <dgm:prSet/>
      <dgm:spPr/>
      <dgm:t>
        <a:bodyPr/>
        <a:lstStyle/>
        <a:p>
          <a:endParaRPr lang="en-US"/>
        </a:p>
      </dgm:t>
    </dgm:pt>
    <dgm:pt modelId="{A0C2C187-93D2-4864-89FF-4C16EC0F31E4}">
      <dgm:prSet/>
      <dgm:spPr/>
      <dgm:t>
        <a:bodyPr/>
        <a:lstStyle/>
        <a:p>
          <a:r>
            <a:rPr lang="en-US"/>
            <a:t>Safegraph Point Data</a:t>
          </a:r>
        </a:p>
      </dgm:t>
    </dgm:pt>
    <dgm:pt modelId="{D43DCD4E-42F3-4DDE-AA51-4E7DD9D92EBF}" type="parTrans" cxnId="{8AE62B60-EB8B-42D0-9C38-461E35DE4768}">
      <dgm:prSet/>
      <dgm:spPr/>
      <dgm:t>
        <a:bodyPr/>
        <a:lstStyle/>
        <a:p>
          <a:endParaRPr lang="en-US"/>
        </a:p>
      </dgm:t>
    </dgm:pt>
    <dgm:pt modelId="{98BBF0C0-236F-4437-8179-933D88B414D6}" type="sibTrans" cxnId="{8AE62B60-EB8B-42D0-9C38-461E35DE4768}">
      <dgm:prSet/>
      <dgm:spPr/>
      <dgm:t>
        <a:bodyPr/>
        <a:lstStyle/>
        <a:p>
          <a:endParaRPr lang="en-US"/>
        </a:p>
      </dgm:t>
    </dgm:pt>
    <dgm:pt modelId="{475DB3AA-5FFB-4F63-8301-B739DE18701E}">
      <dgm:prSet/>
      <dgm:spPr/>
      <dgm:t>
        <a:bodyPr/>
        <a:lstStyle/>
        <a:p>
          <a:r>
            <a:rPr lang="en-US"/>
            <a:t>IPEDS University Data</a:t>
          </a:r>
        </a:p>
      </dgm:t>
    </dgm:pt>
    <dgm:pt modelId="{799FE8E2-A645-4CC0-B537-670634B0581F}" type="parTrans" cxnId="{C8CBE599-48AB-4582-93BA-345A94D4DBF0}">
      <dgm:prSet/>
      <dgm:spPr/>
      <dgm:t>
        <a:bodyPr/>
        <a:lstStyle/>
        <a:p>
          <a:endParaRPr lang="en-US"/>
        </a:p>
      </dgm:t>
    </dgm:pt>
    <dgm:pt modelId="{963FD90B-5943-4816-8294-92E3B114BB69}" type="sibTrans" cxnId="{C8CBE599-48AB-4582-93BA-345A94D4DBF0}">
      <dgm:prSet/>
      <dgm:spPr/>
      <dgm:t>
        <a:bodyPr/>
        <a:lstStyle/>
        <a:p>
          <a:endParaRPr lang="en-US"/>
        </a:p>
      </dgm:t>
    </dgm:pt>
    <dgm:pt modelId="{FE284DE2-1AEC-4EA8-A375-7816D1209D61}">
      <dgm:prSet/>
      <dgm:spPr/>
      <dgm:t>
        <a:bodyPr/>
        <a:lstStyle/>
        <a:p>
          <a:r>
            <a:rPr lang="en-US"/>
            <a:t>Home Owner Loan Corporation data</a:t>
          </a:r>
        </a:p>
      </dgm:t>
    </dgm:pt>
    <dgm:pt modelId="{2AF28649-25FB-4129-89AA-964ACD98A501}" type="parTrans" cxnId="{ECAAAE30-456D-44EE-94E7-5EFEB880A4A5}">
      <dgm:prSet/>
      <dgm:spPr/>
      <dgm:t>
        <a:bodyPr/>
        <a:lstStyle/>
        <a:p>
          <a:endParaRPr lang="en-US"/>
        </a:p>
      </dgm:t>
    </dgm:pt>
    <dgm:pt modelId="{A86DFC3F-437B-4228-BFFF-EED3FADB7637}" type="sibTrans" cxnId="{ECAAAE30-456D-44EE-94E7-5EFEB880A4A5}">
      <dgm:prSet/>
      <dgm:spPr/>
      <dgm:t>
        <a:bodyPr/>
        <a:lstStyle/>
        <a:p>
          <a:endParaRPr lang="en-US"/>
        </a:p>
      </dgm:t>
    </dgm:pt>
    <dgm:pt modelId="{85E42E48-C4D3-48B5-83CB-2D4F15C3F082}" type="pres">
      <dgm:prSet presAssocID="{257F43F8-7E04-428B-BBDA-8572FF71BF91}" presName="compositeShape" presStyleCnt="0">
        <dgm:presLayoutVars>
          <dgm:chMax val="7"/>
          <dgm:dir/>
          <dgm:resizeHandles val="exact"/>
        </dgm:presLayoutVars>
      </dgm:prSet>
      <dgm:spPr/>
    </dgm:pt>
    <dgm:pt modelId="{8289915A-6FA2-4A5E-B57E-CA47234EA8BA}" type="pres">
      <dgm:prSet presAssocID="{257F43F8-7E04-428B-BBDA-8572FF71BF91}" presName="wedge1" presStyleLbl="node1" presStyleIdx="0" presStyleCnt="4"/>
      <dgm:spPr/>
    </dgm:pt>
    <dgm:pt modelId="{7852E6E6-CB43-42E1-BB8E-1A745B0C6725}" type="pres">
      <dgm:prSet presAssocID="{257F43F8-7E04-428B-BBDA-8572FF71BF91}" presName="wedge1Tx" presStyleLbl="node1" presStyleIdx="0" presStyleCnt="4">
        <dgm:presLayoutVars>
          <dgm:chMax val="0"/>
          <dgm:chPref val="0"/>
          <dgm:bulletEnabled val="1"/>
        </dgm:presLayoutVars>
      </dgm:prSet>
      <dgm:spPr/>
    </dgm:pt>
    <dgm:pt modelId="{4710684D-62FD-4BF5-8A56-9C7FFEC3EF6F}" type="pres">
      <dgm:prSet presAssocID="{257F43F8-7E04-428B-BBDA-8572FF71BF91}" presName="wedge2" presStyleLbl="node1" presStyleIdx="1" presStyleCnt="4"/>
      <dgm:spPr/>
    </dgm:pt>
    <dgm:pt modelId="{407A21F6-13C4-40A3-BE54-5AD8D9724F7F}" type="pres">
      <dgm:prSet presAssocID="{257F43F8-7E04-428B-BBDA-8572FF71BF91}" presName="wedge2Tx" presStyleLbl="node1" presStyleIdx="1" presStyleCnt="4">
        <dgm:presLayoutVars>
          <dgm:chMax val="0"/>
          <dgm:chPref val="0"/>
          <dgm:bulletEnabled val="1"/>
        </dgm:presLayoutVars>
      </dgm:prSet>
      <dgm:spPr/>
    </dgm:pt>
    <dgm:pt modelId="{3CED4329-C492-4D65-B830-848640C5F63D}" type="pres">
      <dgm:prSet presAssocID="{257F43F8-7E04-428B-BBDA-8572FF71BF91}" presName="wedge3" presStyleLbl="node1" presStyleIdx="2" presStyleCnt="4"/>
      <dgm:spPr/>
    </dgm:pt>
    <dgm:pt modelId="{855CCA3D-15E5-459C-8D94-D815C43C2669}" type="pres">
      <dgm:prSet presAssocID="{257F43F8-7E04-428B-BBDA-8572FF71BF91}" presName="wedge3Tx" presStyleLbl="node1" presStyleIdx="2" presStyleCnt="4">
        <dgm:presLayoutVars>
          <dgm:chMax val="0"/>
          <dgm:chPref val="0"/>
          <dgm:bulletEnabled val="1"/>
        </dgm:presLayoutVars>
      </dgm:prSet>
      <dgm:spPr/>
    </dgm:pt>
    <dgm:pt modelId="{6A0B3FD7-4BD4-4494-8345-F467294A46F6}" type="pres">
      <dgm:prSet presAssocID="{257F43F8-7E04-428B-BBDA-8572FF71BF91}" presName="wedge4" presStyleLbl="node1" presStyleIdx="3" presStyleCnt="4"/>
      <dgm:spPr/>
    </dgm:pt>
    <dgm:pt modelId="{703CE998-A846-4CD0-BDD5-4617A2135A49}" type="pres">
      <dgm:prSet presAssocID="{257F43F8-7E04-428B-BBDA-8572FF71BF91}" presName="wedge4Tx" presStyleLbl="node1" presStyleIdx="3" presStyleCnt="4">
        <dgm:presLayoutVars>
          <dgm:chMax val="0"/>
          <dgm:chPref val="0"/>
          <dgm:bulletEnabled val="1"/>
        </dgm:presLayoutVars>
      </dgm:prSet>
      <dgm:spPr/>
    </dgm:pt>
  </dgm:ptLst>
  <dgm:cxnLst>
    <dgm:cxn modelId="{9097071B-B9AA-4695-B0F7-FC6FA37A977D}" srcId="{257F43F8-7E04-428B-BBDA-8572FF71BF91}" destId="{DB7344B0-40FC-48B7-80FE-E44528B2C5B2}" srcOrd="0" destOrd="0" parTransId="{D48F698F-C9AF-4312-BF31-3BDB336C0B62}" sibTransId="{58BCB08A-8710-4E64-8249-7D533D34FC7D}"/>
    <dgm:cxn modelId="{154CA720-81C6-4F9C-A699-7490A03FB2CE}" type="presOf" srcId="{A0C2C187-93D2-4864-89FF-4C16EC0F31E4}" destId="{407A21F6-13C4-40A3-BE54-5AD8D9724F7F}" srcOrd="1" destOrd="0" presId="urn:microsoft.com/office/officeart/2005/8/layout/chart3"/>
    <dgm:cxn modelId="{ECAAAE30-456D-44EE-94E7-5EFEB880A4A5}" srcId="{257F43F8-7E04-428B-BBDA-8572FF71BF91}" destId="{FE284DE2-1AEC-4EA8-A375-7816D1209D61}" srcOrd="3" destOrd="0" parTransId="{2AF28649-25FB-4129-89AA-964ACD98A501}" sibTransId="{A86DFC3F-437B-4228-BFFF-EED3FADB7637}"/>
    <dgm:cxn modelId="{349A6A3E-70F4-44EE-97D6-9C17FA0975E6}" type="presOf" srcId="{FE284DE2-1AEC-4EA8-A375-7816D1209D61}" destId="{6A0B3FD7-4BD4-4494-8345-F467294A46F6}" srcOrd="0" destOrd="0" presId="urn:microsoft.com/office/officeart/2005/8/layout/chart3"/>
    <dgm:cxn modelId="{8AE62B60-EB8B-42D0-9C38-461E35DE4768}" srcId="{257F43F8-7E04-428B-BBDA-8572FF71BF91}" destId="{A0C2C187-93D2-4864-89FF-4C16EC0F31E4}" srcOrd="1" destOrd="0" parTransId="{D43DCD4E-42F3-4DDE-AA51-4E7DD9D92EBF}" sibTransId="{98BBF0C0-236F-4437-8179-933D88B414D6}"/>
    <dgm:cxn modelId="{93228B72-F74C-428F-BC7E-206230F4196A}" type="presOf" srcId="{DB7344B0-40FC-48B7-80FE-E44528B2C5B2}" destId="{8289915A-6FA2-4A5E-B57E-CA47234EA8BA}" srcOrd="0" destOrd="0" presId="urn:microsoft.com/office/officeart/2005/8/layout/chart3"/>
    <dgm:cxn modelId="{A0F24F78-0D7A-4553-8947-2E4718675784}" type="presOf" srcId="{475DB3AA-5FFB-4F63-8301-B739DE18701E}" destId="{3CED4329-C492-4D65-B830-848640C5F63D}" srcOrd="0" destOrd="0" presId="urn:microsoft.com/office/officeart/2005/8/layout/chart3"/>
    <dgm:cxn modelId="{1ECBE27C-52D6-46AF-A63B-CC0BE21BC208}" type="presOf" srcId="{257F43F8-7E04-428B-BBDA-8572FF71BF91}" destId="{85E42E48-C4D3-48B5-83CB-2D4F15C3F082}" srcOrd="0" destOrd="0" presId="urn:microsoft.com/office/officeart/2005/8/layout/chart3"/>
    <dgm:cxn modelId="{56700493-8F73-46F0-8468-3757084C201F}" type="presOf" srcId="{DB7344B0-40FC-48B7-80FE-E44528B2C5B2}" destId="{7852E6E6-CB43-42E1-BB8E-1A745B0C6725}" srcOrd="1" destOrd="0" presId="urn:microsoft.com/office/officeart/2005/8/layout/chart3"/>
    <dgm:cxn modelId="{C8CBE599-48AB-4582-93BA-345A94D4DBF0}" srcId="{257F43F8-7E04-428B-BBDA-8572FF71BF91}" destId="{475DB3AA-5FFB-4F63-8301-B739DE18701E}" srcOrd="2" destOrd="0" parTransId="{799FE8E2-A645-4CC0-B537-670634B0581F}" sibTransId="{963FD90B-5943-4816-8294-92E3B114BB69}"/>
    <dgm:cxn modelId="{A59D38B3-3AEC-4E87-AF1D-2FD49324BD5E}" type="presOf" srcId="{475DB3AA-5FFB-4F63-8301-B739DE18701E}" destId="{855CCA3D-15E5-459C-8D94-D815C43C2669}" srcOrd="1" destOrd="0" presId="urn:microsoft.com/office/officeart/2005/8/layout/chart3"/>
    <dgm:cxn modelId="{F93DC6E6-3BB4-402A-A263-EF49A7273691}" type="presOf" srcId="{A0C2C187-93D2-4864-89FF-4C16EC0F31E4}" destId="{4710684D-62FD-4BF5-8A56-9C7FFEC3EF6F}" srcOrd="0" destOrd="0" presId="urn:microsoft.com/office/officeart/2005/8/layout/chart3"/>
    <dgm:cxn modelId="{549A64E7-F524-4954-931C-23D5D3D6BA25}" type="presOf" srcId="{FE284DE2-1AEC-4EA8-A375-7816D1209D61}" destId="{703CE998-A846-4CD0-BDD5-4617A2135A49}" srcOrd="1" destOrd="0" presId="urn:microsoft.com/office/officeart/2005/8/layout/chart3"/>
    <dgm:cxn modelId="{7AEE3E22-74A9-4955-AB73-285406743F86}" type="presParOf" srcId="{85E42E48-C4D3-48B5-83CB-2D4F15C3F082}" destId="{8289915A-6FA2-4A5E-B57E-CA47234EA8BA}" srcOrd="0" destOrd="0" presId="urn:microsoft.com/office/officeart/2005/8/layout/chart3"/>
    <dgm:cxn modelId="{4610B96F-9C74-48C9-9463-FF2FA35501E0}" type="presParOf" srcId="{85E42E48-C4D3-48B5-83CB-2D4F15C3F082}" destId="{7852E6E6-CB43-42E1-BB8E-1A745B0C6725}" srcOrd="1" destOrd="0" presId="urn:microsoft.com/office/officeart/2005/8/layout/chart3"/>
    <dgm:cxn modelId="{F1C900A6-30B3-46E5-A6EB-6631917078EA}" type="presParOf" srcId="{85E42E48-C4D3-48B5-83CB-2D4F15C3F082}" destId="{4710684D-62FD-4BF5-8A56-9C7FFEC3EF6F}" srcOrd="2" destOrd="0" presId="urn:microsoft.com/office/officeart/2005/8/layout/chart3"/>
    <dgm:cxn modelId="{84736AB7-C36E-48E3-825B-6D2B76BC786B}" type="presParOf" srcId="{85E42E48-C4D3-48B5-83CB-2D4F15C3F082}" destId="{407A21F6-13C4-40A3-BE54-5AD8D9724F7F}" srcOrd="3" destOrd="0" presId="urn:microsoft.com/office/officeart/2005/8/layout/chart3"/>
    <dgm:cxn modelId="{17B54FFA-81A1-4E5A-90CB-0632A65473DD}" type="presParOf" srcId="{85E42E48-C4D3-48B5-83CB-2D4F15C3F082}" destId="{3CED4329-C492-4D65-B830-848640C5F63D}" srcOrd="4" destOrd="0" presId="urn:microsoft.com/office/officeart/2005/8/layout/chart3"/>
    <dgm:cxn modelId="{93EE37FC-72C7-47ED-92F5-7783D131B086}" type="presParOf" srcId="{85E42E48-C4D3-48B5-83CB-2D4F15C3F082}" destId="{855CCA3D-15E5-459C-8D94-D815C43C2669}" srcOrd="5" destOrd="0" presId="urn:microsoft.com/office/officeart/2005/8/layout/chart3"/>
    <dgm:cxn modelId="{9029C807-7F82-4B88-994C-3C8A9375F7F2}" type="presParOf" srcId="{85E42E48-C4D3-48B5-83CB-2D4F15C3F082}" destId="{6A0B3FD7-4BD4-4494-8345-F467294A46F6}" srcOrd="6" destOrd="0" presId="urn:microsoft.com/office/officeart/2005/8/layout/chart3"/>
    <dgm:cxn modelId="{FF3022AC-E829-4888-B17D-126A8004E3E2}" type="presParOf" srcId="{85E42E48-C4D3-48B5-83CB-2D4F15C3F082}" destId="{703CE998-A846-4CD0-BDD5-4617A2135A49}"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6BB1E-2214-4915-87FE-E1BFA4F12C8D}">
      <dsp:nvSpPr>
        <dsp:cNvPr id="0" name=""/>
        <dsp:cNvSpPr/>
      </dsp:nvSpPr>
      <dsp:spPr>
        <a:xfrm>
          <a:off x="0" y="260630"/>
          <a:ext cx="7742583" cy="5355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0910" tIns="354076" rIns="60091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Liu's (2018) ethnography highlighted highlights the differences in Asian American perspectives, they built a framework that includes three parts. </a:t>
          </a:r>
        </a:p>
        <a:p>
          <a:pPr marL="342900" lvl="2" indent="-171450" algn="l" defTabSz="755650">
            <a:lnSpc>
              <a:spcPct val="90000"/>
            </a:lnSpc>
            <a:spcBef>
              <a:spcPct val="0"/>
            </a:spcBef>
            <a:spcAft>
              <a:spcPct val="15000"/>
            </a:spcAft>
            <a:buChar char="•"/>
          </a:pPr>
          <a:r>
            <a:rPr lang="en-US" sz="1700" kern="1200"/>
            <a:t>discourse on Xi Jinping's "Chinese Dream," which emphasizes class advancement </a:t>
          </a:r>
        </a:p>
        <a:p>
          <a:pPr marL="342900" lvl="2" indent="-171450" algn="l" defTabSz="755650">
            <a:lnSpc>
              <a:spcPct val="90000"/>
            </a:lnSpc>
            <a:spcBef>
              <a:spcPct val="0"/>
            </a:spcBef>
            <a:spcAft>
              <a:spcPct val="15000"/>
            </a:spcAft>
            <a:buChar char="•"/>
          </a:pPr>
          <a:r>
            <a:rPr lang="en-US" sz="1700" kern="1200"/>
            <a:t>ethnic empowerment through market liberalization </a:t>
          </a:r>
        </a:p>
        <a:p>
          <a:pPr marL="342900" lvl="2" indent="-171450" algn="l" defTabSz="755650">
            <a:lnSpc>
              <a:spcPct val="90000"/>
            </a:lnSpc>
            <a:spcBef>
              <a:spcPct val="0"/>
            </a:spcBef>
            <a:spcAft>
              <a:spcPct val="15000"/>
            </a:spcAft>
            <a:buChar char="•"/>
          </a:pPr>
          <a:r>
            <a:rPr lang="en-US" sz="1700" kern="1200"/>
            <a:t>expansion of, specifically, Chinese capital. </a:t>
          </a:r>
        </a:p>
        <a:p>
          <a:pPr marL="171450" lvl="1" indent="-171450" algn="l" defTabSz="755650">
            <a:lnSpc>
              <a:spcPct val="90000"/>
            </a:lnSpc>
            <a:spcBef>
              <a:spcPct val="0"/>
            </a:spcBef>
            <a:spcAft>
              <a:spcPct val="15000"/>
            </a:spcAft>
            <a:buChar char="•"/>
          </a:pPr>
          <a:r>
            <a:rPr lang="en-US" sz="1700" kern="1200"/>
            <a:t>The Chinese Dream can be applied to the Chinese immigrants' movement that moved into ethnoburbs following Japanese and Mexican Americans, which fundamentally reshaped the ethnoburb </a:t>
          </a:r>
        </a:p>
        <a:p>
          <a:pPr marL="171450" lvl="1" indent="-171450" algn="l" defTabSz="755650">
            <a:lnSpc>
              <a:spcPct val="90000"/>
            </a:lnSpc>
            <a:spcBef>
              <a:spcPct val="0"/>
            </a:spcBef>
            <a:spcAft>
              <a:spcPct val="15000"/>
            </a:spcAft>
            <a:buChar char="•"/>
          </a:pPr>
          <a:r>
            <a:rPr lang="en-US" sz="1700" kern="1200"/>
            <a:t>In Chan’s (2017), study on geographic differences in being Asian American the theme of race as a social identity was broken updivided into four subthemes: </a:t>
          </a:r>
        </a:p>
        <a:p>
          <a:pPr marL="342900" lvl="2" indent="-171450" algn="l" defTabSz="755650">
            <a:lnSpc>
              <a:spcPct val="90000"/>
            </a:lnSpc>
            <a:spcBef>
              <a:spcPct val="0"/>
            </a:spcBef>
            <a:spcAft>
              <a:spcPct val="15000"/>
            </a:spcAft>
            <a:buChar char="•"/>
          </a:pPr>
          <a:r>
            <a:rPr lang="en-US" sz="1700" kern="1200"/>
            <a:t>distancing racial identity, </a:t>
          </a:r>
        </a:p>
        <a:p>
          <a:pPr marL="342900" lvl="2" indent="-171450" algn="l" defTabSz="755650">
            <a:lnSpc>
              <a:spcPct val="90000"/>
            </a:lnSpc>
            <a:spcBef>
              <a:spcPct val="0"/>
            </a:spcBef>
            <a:spcAft>
              <a:spcPct val="15000"/>
            </a:spcAft>
            <a:buChar char="•"/>
          </a:pPr>
          <a:r>
            <a:rPr lang="en-US" sz="1700" kern="1200"/>
            <a:t>the strategic use of racial identity, </a:t>
          </a:r>
        </a:p>
        <a:p>
          <a:pPr marL="342900" lvl="2" indent="-171450" algn="l" defTabSz="755650">
            <a:lnSpc>
              <a:spcPct val="90000"/>
            </a:lnSpc>
            <a:spcBef>
              <a:spcPct val="0"/>
            </a:spcBef>
            <a:spcAft>
              <a:spcPct val="15000"/>
            </a:spcAft>
            <a:buChar char="•"/>
          </a:pPr>
          <a:r>
            <a:rPr lang="en-US" sz="1700" kern="1200"/>
            <a:t>shifting experiences of race and racial identity to describe the importance of students' hometowns and high schools</a:t>
          </a:r>
        </a:p>
        <a:p>
          <a:pPr marL="342900" lvl="2" indent="-171450" algn="l" defTabSz="755650">
            <a:lnSpc>
              <a:spcPct val="90000"/>
            </a:lnSpc>
            <a:spcBef>
              <a:spcPct val="0"/>
            </a:spcBef>
            <a:spcAft>
              <a:spcPct val="15000"/>
            </a:spcAft>
            <a:buChar char="•"/>
          </a:pPr>
          <a:r>
            <a:rPr lang="en-US" sz="1700" kern="1200"/>
            <a:t>how they now felt about their racial context.</a:t>
          </a:r>
        </a:p>
      </dsp:txBody>
      <dsp:txXfrm>
        <a:off x="0" y="260630"/>
        <a:ext cx="7742583" cy="5355000"/>
      </dsp:txXfrm>
    </dsp:sp>
    <dsp:sp modelId="{C03672B8-2003-4142-B7B0-59794B1F5AF0}">
      <dsp:nvSpPr>
        <dsp:cNvPr id="0" name=""/>
        <dsp:cNvSpPr/>
      </dsp:nvSpPr>
      <dsp:spPr>
        <a:xfrm>
          <a:off x="387129" y="9710"/>
          <a:ext cx="5419808"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856" tIns="0" rIns="204856" bIns="0" numCol="1" spcCol="1270" anchor="ctr" anchorCtr="0">
          <a:noAutofit/>
        </a:bodyPr>
        <a:lstStyle/>
        <a:p>
          <a:pPr marL="0" lvl="0" indent="0" algn="l" defTabSz="755650">
            <a:lnSpc>
              <a:spcPct val="90000"/>
            </a:lnSpc>
            <a:spcBef>
              <a:spcPct val="0"/>
            </a:spcBef>
            <a:spcAft>
              <a:spcPct val="35000"/>
            </a:spcAft>
            <a:buNone/>
          </a:pPr>
          <a:r>
            <a:rPr lang="en-US" sz="1700" kern="1200"/>
            <a:t>Asian American Geography</a:t>
          </a:r>
        </a:p>
      </dsp:txBody>
      <dsp:txXfrm>
        <a:off x="411627" y="34208"/>
        <a:ext cx="5370812"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37E79-AEEF-493D-83D7-52F7D7197266}">
      <dsp:nvSpPr>
        <dsp:cNvPr id="0" name=""/>
        <dsp:cNvSpPr/>
      </dsp:nvSpPr>
      <dsp:spPr>
        <a:xfrm>
          <a:off x="0" y="28518"/>
          <a:ext cx="10869248" cy="11093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Perna (2006) offers a conceptual model of higher education which encompasses four layers: </a:t>
          </a:r>
        </a:p>
      </dsp:txBody>
      <dsp:txXfrm>
        <a:off x="54152" y="82670"/>
        <a:ext cx="10760944" cy="1001002"/>
      </dsp:txXfrm>
    </dsp:sp>
    <dsp:sp modelId="{5B5275FD-688D-4093-BCBD-46210ADFE210}">
      <dsp:nvSpPr>
        <dsp:cNvPr id="0" name=""/>
        <dsp:cNvSpPr/>
      </dsp:nvSpPr>
      <dsp:spPr>
        <a:xfrm>
          <a:off x="0" y="1137825"/>
          <a:ext cx="10869248" cy="132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09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habitus, </a:t>
          </a:r>
        </a:p>
        <a:p>
          <a:pPr marL="171450" lvl="1" indent="-171450" algn="l" defTabSz="711200">
            <a:lnSpc>
              <a:spcPct val="90000"/>
            </a:lnSpc>
            <a:spcBef>
              <a:spcPct val="0"/>
            </a:spcBef>
            <a:spcAft>
              <a:spcPct val="20000"/>
            </a:spcAft>
            <a:buChar char="•"/>
          </a:pPr>
          <a:r>
            <a:rPr lang="en-US" sz="1600" kern="1200"/>
            <a:t>school and community context, </a:t>
          </a:r>
        </a:p>
        <a:p>
          <a:pPr marL="171450" lvl="1" indent="-171450" algn="l" defTabSz="711200">
            <a:lnSpc>
              <a:spcPct val="90000"/>
            </a:lnSpc>
            <a:spcBef>
              <a:spcPct val="0"/>
            </a:spcBef>
            <a:spcAft>
              <a:spcPct val="20000"/>
            </a:spcAft>
            <a:buChar char="•"/>
          </a:pPr>
          <a:r>
            <a:rPr lang="en-US" sz="1600" kern="1200"/>
            <a:t>higher education context, </a:t>
          </a:r>
        </a:p>
        <a:p>
          <a:pPr marL="171450" lvl="1" indent="-171450" algn="l" defTabSz="711200">
            <a:lnSpc>
              <a:spcPct val="90000"/>
            </a:lnSpc>
            <a:spcBef>
              <a:spcPct val="0"/>
            </a:spcBef>
            <a:spcAft>
              <a:spcPct val="20000"/>
            </a:spcAft>
            <a:buChar char="•"/>
          </a:pPr>
          <a:r>
            <a:rPr lang="en-US" sz="1600" kern="1200"/>
            <a:t>social, economic and policy context. </a:t>
          </a:r>
          <a:br>
            <a:rPr lang="en-US" sz="1600" kern="1200"/>
          </a:br>
          <a:endParaRPr lang="en-US" sz="1600" kern="1200"/>
        </a:p>
      </dsp:txBody>
      <dsp:txXfrm>
        <a:off x="0" y="1137825"/>
        <a:ext cx="10869248" cy="1324800"/>
      </dsp:txXfrm>
    </dsp:sp>
    <dsp:sp modelId="{33F64F85-6685-441F-9DFA-0E0610CCD9E8}">
      <dsp:nvSpPr>
        <dsp:cNvPr id="0" name=""/>
        <dsp:cNvSpPr/>
      </dsp:nvSpPr>
      <dsp:spPr>
        <a:xfrm>
          <a:off x="0" y="2462625"/>
          <a:ext cx="10869248" cy="11093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Turley argues that college choice must be situated in the geographic context and found that high school seniors had a wide range of colleges within commuting distance, zip code had a small but significant increase in the odds of applying to college.</a:t>
          </a:r>
        </a:p>
      </dsp:txBody>
      <dsp:txXfrm>
        <a:off x="54152" y="2516777"/>
        <a:ext cx="10760944" cy="1001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9915A-6FA2-4A5E-B57E-CA47234EA8BA}">
      <dsp:nvSpPr>
        <dsp:cNvPr id="0" name=""/>
        <dsp:cNvSpPr/>
      </dsp:nvSpPr>
      <dsp:spPr>
        <a:xfrm>
          <a:off x="1608216" y="350458"/>
          <a:ext cx="4725286" cy="4725286"/>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ACS Data</a:t>
          </a:r>
        </a:p>
      </dsp:txBody>
      <dsp:txXfrm>
        <a:off x="4024863" y="1224636"/>
        <a:ext cx="1743855" cy="1406335"/>
      </dsp:txXfrm>
    </dsp:sp>
    <dsp:sp modelId="{4710684D-62FD-4BF5-8A56-9C7FFEC3EF6F}">
      <dsp:nvSpPr>
        <dsp:cNvPr id="0" name=""/>
        <dsp:cNvSpPr/>
      </dsp:nvSpPr>
      <dsp:spPr>
        <a:xfrm>
          <a:off x="1409079" y="549595"/>
          <a:ext cx="4725286" cy="4725286"/>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Safegraph Point Data</a:t>
          </a:r>
        </a:p>
      </dsp:txBody>
      <dsp:txXfrm>
        <a:off x="3856103" y="2996619"/>
        <a:ext cx="1743855" cy="1406335"/>
      </dsp:txXfrm>
    </dsp:sp>
    <dsp:sp modelId="{3CED4329-C492-4D65-B830-848640C5F63D}">
      <dsp:nvSpPr>
        <dsp:cNvPr id="0" name=""/>
        <dsp:cNvSpPr/>
      </dsp:nvSpPr>
      <dsp:spPr>
        <a:xfrm>
          <a:off x="1409079" y="549595"/>
          <a:ext cx="4725286" cy="4725286"/>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IPEDS University Data</a:t>
          </a:r>
        </a:p>
      </dsp:txBody>
      <dsp:txXfrm>
        <a:off x="1943487" y="2996619"/>
        <a:ext cx="1743855" cy="1406335"/>
      </dsp:txXfrm>
    </dsp:sp>
    <dsp:sp modelId="{6A0B3FD7-4BD4-4494-8345-F467294A46F6}">
      <dsp:nvSpPr>
        <dsp:cNvPr id="0" name=""/>
        <dsp:cNvSpPr/>
      </dsp:nvSpPr>
      <dsp:spPr>
        <a:xfrm>
          <a:off x="1409079" y="549595"/>
          <a:ext cx="4725286" cy="4725286"/>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Home Owner Loan Corporation data</a:t>
          </a:r>
        </a:p>
      </dsp:txBody>
      <dsp:txXfrm>
        <a:off x="1943487" y="1421523"/>
        <a:ext cx="1743855" cy="140633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3/23/2022</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8418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3/23/2022</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208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3/23/2022</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88834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3/23/2022</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2775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3/23/2022</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4302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3/23/2022</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6010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3/23/2022</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3710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3/23/2022</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799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3/23/2022</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47549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3/23/2022</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07170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3/23/2022</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84568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3/23/2022</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69389331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7.png"/><Relationship Id="rId7" Type="http://schemas.openxmlformats.org/officeDocument/2006/relationships/slide" Target="slide4.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slide" Target="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D90D76C-184F-4A96-8FE8-1114F8EE1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2F9DE355-E8A7-498B-A6A0-54D03B953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5B40E-1BA2-44FA-891D-5662EEAE7217}"/>
              </a:ext>
            </a:extLst>
          </p:cNvPr>
          <p:cNvSpPr>
            <a:spLocks noGrp="1"/>
          </p:cNvSpPr>
          <p:nvPr>
            <p:ph type="ctrTitle"/>
          </p:nvPr>
        </p:nvSpPr>
        <p:spPr>
          <a:xfrm>
            <a:off x="484552" y="1122363"/>
            <a:ext cx="4910841" cy="2387600"/>
          </a:xfrm>
        </p:spPr>
        <p:txBody>
          <a:bodyPr>
            <a:normAutofit fontScale="90000"/>
          </a:bodyPr>
          <a:lstStyle/>
          <a:p>
            <a:r>
              <a:rPr lang="en-US" dirty="0"/>
              <a:t>Asian American College Access</a:t>
            </a:r>
          </a:p>
        </p:txBody>
      </p:sp>
      <p:sp>
        <p:nvSpPr>
          <p:cNvPr id="3" name="Subtitle 2">
            <a:extLst>
              <a:ext uri="{FF2B5EF4-FFF2-40B4-BE49-F238E27FC236}">
                <a16:creationId xmlns:a16="http://schemas.microsoft.com/office/drawing/2014/main" id="{061AA536-6BD6-4540-B73E-3AF9C471697B}"/>
              </a:ext>
            </a:extLst>
          </p:cNvPr>
          <p:cNvSpPr>
            <a:spLocks noGrp="1"/>
          </p:cNvSpPr>
          <p:nvPr>
            <p:ph type="subTitle" idx="1"/>
          </p:nvPr>
        </p:nvSpPr>
        <p:spPr>
          <a:xfrm>
            <a:off x="484552" y="3602038"/>
            <a:ext cx="4910841" cy="1655762"/>
          </a:xfrm>
        </p:spPr>
        <p:txBody>
          <a:bodyPr>
            <a:normAutofit/>
          </a:bodyPr>
          <a:lstStyle/>
          <a:p>
            <a:endParaRPr lang="en-US">
              <a:solidFill>
                <a:schemeClr val="bg1"/>
              </a:solidFill>
            </a:endParaRPr>
          </a:p>
        </p:txBody>
      </p:sp>
      <p:pic>
        <p:nvPicPr>
          <p:cNvPr id="15" name="Picture 3" descr="Colorful abstract pixelated background">
            <a:extLst>
              <a:ext uri="{FF2B5EF4-FFF2-40B4-BE49-F238E27FC236}">
                <a16:creationId xmlns:a16="http://schemas.microsoft.com/office/drawing/2014/main" id="{36CFA0FF-3810-4ED7-A4A3-32C7B19A88A7}"/>
              </a:ext>
            </a:extLst>
          </p:cNvPr>
          <p:cNvPicPr>
            <a:picLocks noChangeAspect="1"/>
          </p:cNvPicPr>
          <p:nvPr/>
        </p:nvPicPr>
        <p:blipFill rotWithShape="1">
          <a:blip r:embed="rId2"/>
          <a:srcRect l="20328" r="19327" b="-1"/>
          <a:stretch/>
        </p:blipFill>
        <p:spPr>
          <a:xfrm>
            <a:off x="6083645" y="10"/>
            <a:ext cx="6108356" cy="6857990"/>
          </a:xfrm>
          <a:prstGeom prst="rect">
            <a:avLst/>
          </a:prstGeom>
        </p:spPr>
      </p:pic>
    </p:spTree>
    <p:extLst>
      <p:ext uri="{BB962C8B-B14F-4D97-AF65-F5344CB8AC3E}">
        <p14:creationId xmlns:p14="http://schemas.microsoft.com/office/powerpoint/2010/main" val="201211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CB2408A-AA75-4E19-AE43-BD88A7A2169A}"/>
              </a:ext>
            </a:extLst>
          </p:cNvPr>
          <p:cNvSpPr>
            <a:spLocks noGrp="1"/>
          </p:cNvSpPr>
          <p:nvPr>
            <p:ph type="title"/>
          </p:nvPr>
        </p:nvSpPr>
        <p:spPr>
          <a:xfrm>
            <a:off x="146222" y="365125"/>
            <a:ext cx="2689847" cy="2783592"/>
          </a:xfrm>
        </p:spPr>
        <p:txBody>
          <a:bodyPr>
            <a:normAutofit/>
          </a:bodyPr>
          <a:lstStyle/>
          <a:p>
            <a:r>
              <a:rPr lang="en-US" sz="3200"/>
              <a:t>Data</a:t>
            </a:r>
          </a:p>
        </p:txBody>
      </p:sp>
      <p:grpSp>
        <p:nvGrpSpPr>
          <p:cNvPr id="28" name="Group 17">
            <a:extLst>
              <a:ext uri="{FF2B5EF4-FFF2-40B4-BE49-F238E27FC236}">
                <a16:creationId xmlns:a16="http://schemas.microsoft.com/office/drawing/2014/main" id="{D637F229-3203-4783-BAA9-C5F4AE136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29000"/>
            <a:chOff x="0" y="3438071"/>
            <a:chExt cx="3047997" cy="3429000"/>
          </a:xfrm>
        </p:grpSpPr>
        <p:sp>
          <p:nvSpPr>
            <p:cNvPr id="29" name="Rectangle 18">
              <a:extLst>
                <a:ext uri="{FF2B5EF4-FFF2-40B4-BE49-F238E27FC236}">
                  <a16:creationId xmlns:a16="http://schemas.microsoft.com/office/drawing/2014/main" id="{258ED267-CBD7-48CA-8FBD-FC65502AA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235AB1F4-1BAE-422B-9787-CAC85DB09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ontent Placeholder 7">
            <a:extLst>
              <a:ext uri="{FF2B5EF4-FFF2-40B4-BE49-F238E27FC236}">
                <a16:creationId xmlns:a16="http://schemas.microsoft.com/office/drawing/2014/main" id="{A3E35323-C9D6-0E16-E7DA-53DD7F9319B2}"/>
              </a:ext>
            </a:extLst>
          </p:cNvPr>
          <p:cNvGraphicFramePr>
            <a:graphicFrameLocks noGrp="1"/>
          </p:cNvGraphicFramePr>
          <p:nvPr>
            <p:ph idx="1"/>
            <p:extLst>
              <p:ext uri="{D42A27DB-BD31-4B8C-83A1-F6EECF244321}">
                <p14:modId xmlns:p14="http://schemas.microsoft.com/office/powerpoint/2010/main" val="2975668192"/>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957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FD44-2C81-4706-BB60-DADE730E76FD}"/>
              </a:ext>
            </a:extLst>
          </p:cNvPr>
          <p:cNvSpPr>
            <a:spLocks noGrp="1"/>
          </p:cNvSpPr>
          <p:nvPr>
            <p:ph type="title"/>
          </p:nvPr>
        </p:nvSpPr>
        <p:spPr/>
        <p:txBody>
          <a:bodyPr/>
          <a:lstStyle/>
          <a:p>
            <a:r>
              <a:rPr lang="en-US" dirty="0"/>
              <a:t>List of Methods</a:t>
            </a:r>
          </a:p>
        </p:txBody>
      </p:sp>
      <p:sp>
        <p:nvSpPr>
          <p:cNvPr id="4" name="Text Placeholder 3">
            <a:extLst>
              <a:ext uri="{FF2B5EF4-FFF2-40B4-BE49-F238E27FC236}">
                <a16:creationId xmlns:a16="http://schemas.microsoft.com/office/drawing/2014/main" id="{79746D72-4232-429E-B059-2F74F57A550A}"/>
              </a:ext>
            </a:extLst>
          </p:cNvPr>
          <p:cNvSpPr>
            <a:spLocks noGrp="1"/>
          </p:cNvSpPr>
          <p:nvPr>
            <p:ph type="body" idx="1"/>
          </p:nvPr>
        </p:nvSpPr>
        <p:spPr/>
        <p:txBody>
          <a:bodyPr>
            <a:normAutofit fontScale="92500" lnSpcReduction="10000"/>
          </a:bodyPr>
          <a:lstStyle/>
          <a:p>
            <a:r>
              <a:rPr lang="en-US" dirty="0"/>
              <a:t>Moran’s I</a:t>
            </a:r>
          </a:p>
        </p:txBody>
      </p:sp>
      <p:sp>
        <p:nvSpPr>
          <p:cNvPr id="5" name="Content Placeholder 4">
            <a:extLst>
              <a:ext uri="{FF2B5EF4-FFF2-40B4-BE49-F238E27FC236}">
                <a16:creationId xmlns:a16="http://schemas.microsoft.com/office/drawing/2014/main" id="{66F21E69-75C8-4693-BCEE-D6AD8A12369F}"/>
              </a:ext>
            </a:extLst>
          </p:cNvPr>
          <p:cNvSpPr>
            <a:spLocks noGrp="1"/>
          </p:cNvSpPr>
          <p:nvPr>
            <p:ph sz="half" idx="2"/>
          </p:nvPr>
        </p:nvSpPr>
        <p:spPr/>
        <p:txBody>
          <a:bodyPr>
            <a:normAutofit fontScale="70000" lnSpcReduction="20000"/>
          </a:bodyPr>
          <a:lstStyle/>
          <a:p>
            <a:r>
              <a:rPr lang="en-US" sz="2000" dirty="0"/>
              <a:t>Moran’s I has been widely used to test for spatial autocorrelation or spatial dependencies and its value determines the strength of autocorrelation indicating how clustered values are. </a:t>
            </a:r>
          </a:p>
          <a:p>
            <a:r>
              <a:rPr lang="en-US" sz="2000" dirty="0"/>
              <a:t>Values that are closer to 1 indicate strong positive autocorrelation, while values closer to -1 indicate negative autocorrelation that being how repelled values are. Conversely, if values are positively autocorrelated they are spatially clustered. If the value is close to 0, then there is no spatial autocorrelation, indicating a random pattern. </a:t>
            </a:r>
          </a:p>
          <a:p>
            <a:endParaRPr lang="en-US" dirty="0"/>
          </a:p>
        </p:txBody>
      </p:sp>
      <p:sp>
        <p:nvSpPr>
          <p:cNvPr id="6" name="Text Placeholder 5">
            <a:extLst>
              <a:ext uri="{FF2B5EF4-FFF2-40B4-BE49-F238E27FC236}">
                <a16:creationId xmlns:a16="http://schemas.microsoft.com/office/drawing/2014/main" id="{8B0259CB-471B-4394-B5C6-9FAF21CD83CB}"/>
              </a:ext>
            </a:extLst>
          </p:cNvPr>
          <p:cNvSpPr>
            <a:spLocks noGrp="1"/>
          </p:cNvSpPr>
          <p:nvPr>
            <p:ph type="body" sz="quarter" idx="3"/>
          </p:nvPr>
        </p:nvSpPr>
        <p:spPr/>
        <p:txBody>
          <a:bodyPr>
            <a:normAutofit fontScale="92500" lnSpcReduction="10000"/>
          </a:bodyPr>
          <a:lstStyle/>
          <a:p>
            <a:r>
              <a:rPr lang="en-US" dirty="0"/>
              <a:t>Local Indicator of Spatial Association (LISA)</a:t>
            </a:r>
          </a:p>
        </p:txBody>
      </p:sp>
      <p:sp>
        <p:nvSpPr>
          <p:cNvPr id="7" name="Content Placeholder 6">
            <a:extLst>
              <a:ext uri="{FF2B5EF4-FFF2-40B4-BE49-F238E27FC236}">
                <a16:creationId xmlns:a16="http://schemas.microsoft.com/office/drawing/2014/main" id="{E18E9D7E-341C-4C32-B168-33714E105F24}"/>
              </a:ext>
            </a:extLst>
          </p:cNvPr>
          <p:cNvSpPr>
            <a:spLocks noGrp="1"/>
          </p:cNvSpPr>
          <p:nvPr>
            <p:ph sz="quarter" idx="4"/>
          </p:nvPr>
        </p:nvSpPr>
        <p:spPr/>
        <p:txBody>
          <a:bodyPr>
            <a:noAutofit/>
          </a:bodyPr>
          <a:lstStyle/>
          <a:p>
            <a:r>
              <a:rPr lang="en-US" sz="1400" dirty="0"/>
              <a:t>the LISA for each observation gives an indication of the extent of significant spatial clustering of similar values around that observation and</a:t>
            </a:r>
          </a:p>
          <a:p>
            <a:r>
              <a:rPr lang="en-US" sz="1400" dirty="0"/>
              <a:t>the sum of LISAs for all observations is proportional to a global indicator of spatial </a:t>
            </a:r>
            <a:r>
              <a:rPr lang="en-US" sz="1400" dirty="0" err="1"/>
              <a:t>association.The</a:t>
            </a:r>
            <a:r>
              <a:rPr lang="en-US" sz="1400" dirty="0"/>
              <a:t> LISA we will be looking at is Moran’s I at a local level for each point. In our case each census block calculated individually and then summed to provide the I in the Moran's I.</a:t>
            </a:r>
          </a:p>
        </p:txBody>
      </p:sp>
    </p:spTree>
    <p:extLst>
      <p:ext uri="{BB962C8B-B14F-4D97-AF65-F5344CB8AC3E}">
        <p14:creationId xmlns:p14="http://schemas.microsoft.com/office/powerpoint/2010/main" val="287683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6BD034A-8783-4847-AD2D-21610910BDA7}"/>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Analysis</a:t>
            </a:r>
          </a:p>
        </p:txBody>
      </p:sp>
      <p:sp>
        <p:nvSpPr>
          <p:cNvPr id="5" name="Text Placeholder 4">
            <a:extLst>
              <a:ext uri="{FF2B5EF4-FFF2-40B4-BE49-F238E27FC236}">
                <a16:creationId xmlns:a16="http://schemas.microsoft.com/office/drawing/2014/main" id="{E38D233C-0588-47B2-A835-8BB78E213B12}"/>
              </a:ext>
            </a:extLst>
          </p:cNvPr>
          <p:cNvSpPr>
            <a:spLocks noGrp="1"/>
          </p:cNvSpPr>
          <p:nvPr>
            <p:ph type="body" idx="1"/>
          </p:nvPr>
        </p:nvSpPr>
        <p:spPr>
          <a:xfrm>
            <a:off x="146221" y="4846029"/>
            <a:ext cx="2550597" cy="1478402"/>
          </a:xfrm>
        </p:spPr>
        <p:txBody>
          <a:bodyPr vert="horz" lIns="91440" tIns="45720" rIns="91440" bIns="45720" rtlCol="0" anchor="ctr">
            <a:normAutofit/>
          </a:bodyPr>
          <a:lstStyle/>
          <a:p>
            <a:endParaRPr lang="en-US" sz="1800"/>
          </a:p>
        </p:txBody>
      </p:sp>
      <p:pic>
        <p:nvPicPr>
          <p:cNvPr id="7" name="Picture 6" descr="Sample being pipetted into a petri dish">
            <a:extLst>
              <a:ext uri="{FF2B5EF4-FFF2-40B4-BE49-F238E27FC236}">
                <a16:creationId xmlns:a16="http://schemas.microsoft.com/office/drawing/2014/main" id="{5FCFA924-109C-71DF-9C5E-91335E960B2F}"/>
              </a:ext>
            </a:extLst>
          </p:cNvPr>
          <p:cNvPicPr>
            <a:picLocks noChangeAspect="1"/>
          </p:cNvPicPr>
          <p:nvPr/>
        </p:nvPicPr>
        <p:blipFill rotWithShape="1">
          <a:blip r:embed="rId2"/>
          <a:srcRect l="333" r="-2" b="-2"/>
          <a:stretch/>
        </p:blipFill>
        <p:spPr>
          <a:xfrm>
            <a:off x="3047998" y="10"/>
            <a:ext cx="9144002" cy="6857990"/>
          </a:xfrm>
          <a:prstGeom prst="rect">
            <a:avLst/>
          </a:prstGeom>
        </p:spPr>
      </p:pic>
    </p:spTree>
    <p:extLst>
      <p:ext uri="{BB962C8B-B14F-4D97-AF65-F5344CB8AC3E}">
        <p14:creationId xmlns:p14="http://schemas.microsoft.com/office/powerpoint/2010/main" val="247993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BE5A30-5661-44F7-9FA5-C4A5A4EB5BD1}"/>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Moran’s I</a:t>
            </a:r>
          </a:p>
        </p:txBody>
      </p:sp>
      <p:grpSp>
        <p:nvGrpSpPr>
          <p:cNvPr id="27" name="Group 26">
            <a:extLst>
              <a:ext uri="{FF2B5EF4-FFF2-40B4-BE49-F238E27FC236}">
                <a16:creationId xmlns:a16="http://schemas.microsoft.com/office/drawing/2014/main" id="{6FFBF572-8808-46CB-96B5-5843F06CA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55806"/>
            <a:ext cx="3047998" cy="2302193"/>
            <a:chOff x="6096002" y="-9073"/>
            <a:chExt cx="6095998" cy="6867073"/>
          </a:xfrm>
        </p:grpSpPr>
        <p:sp>
          <p:nvSpPr>
            <p:cNvPr id="28" name="Rectangle 27">
              <a:extLst>
                <a:ext uri="{FF2B5EF4-FFF2-40B4-BE49-F238E27FC236}">
                  <a16:creationId xmlns:a16="http://schemas.microsoft.com/office/drawing/2014/main" id="{DE11730E-ABFC-4382-B90A-07A8BA40D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1AC86C0A-840C-4F79-8B5B-41F64C190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Content Placeholder 2">
            <a:extLst>
              <a:ext uri="{FF2B5EF4-FFF2-40B4-BE49-F238E27FC236}">
                <a16:creationId xmlns:a16="http://schemas.microsoft.com/office/drawing/2014/main" id="{9D8814B4-BA69-4B63-834D-BAA035BC5364}"/>
              </a:ext>
            </a:extLst>
          </p:cNvPr>
          <p:cNvSpPr>
            <a:spLocks noGrp="1"/>
          </p:cNvSpPr>
          <p:nvPr>
            <p:ph idx="1"/>
          </p:nvPr>
        </p:nvSpPr>
        <p:spPr>
          <a:xfrm>
            <a:off x="146221" y="4846029"/>
            <a:ext cx="2550597" cy="1478402"/>
          </a:xfrm>
        </p:spPr>
        <p:txBody>
          <a:bodyPr vert="horz" lIns="91440" tIns="45720" rIns="91440" bIns="45720" rtlCol="0" anchor="ctr">
            <a:normAutofit/>
          </a:bodyPr>
          <a:lstStyle/>
          <a:p>
            <a:r>
              <a:rPr lang="en-US" sz="1800"/>
              <a:t>Are Asian Americans Clustered?</a:t>
            </a:r>
          </a:p>
        </p:txBody>
      </p:sp>
      <p:pic>
        <p:nvPicPr>
          <p:cNvPr id="5" name="Content Placeholder 4" descr="Map&#10;&#10;Description automatically generated">
            <a:extLst>
              <a:ext uri="{FF2B5EF4-FFF2-40B4-BE49-F238E27FC236}">
                <a16:creationId xmlns:a16="http://schemas.microsoft.com/office/drawing/2014/main" id="{A4BEC6F7-5120-4DB6-9DA9-AB493F8D2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575" y="160303"/>
            <a:ext cx="6191858" cy="4395503"/>
          </a:xfrm>
          <a:prstGeom prst="rect">
            <a:avLst/>
          </a:prstGeom>
        </p:spPr>
      </p:pic>
      <p:pic>
        <p:nvPicPr>
          <p:cNvPr id="7" name="Picture 6" descr="Map&#10;&#10;Description automatically generated">
            <a:extLst>
              <a:ext uri="{FF2B5EF4-FFF2-40B4-BE49-F238E27FC236}">
                <a16:creationId xmlns:a16="http://schemas.microsoft.com/office/drawing/2014/main" id="{49F08BB7-B9F8-4082-9EFB-47102A20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533" y="3375264"/>
            <a:ext cx="4680246" cy="3322433"/>
          </a:xfrm>
          <a:prstGeom prst="rect">
            <a:avLst/>
          </a:prstGeom>
        </p:spPr>
      </p:pic>
    </p:spTree>
    <p:extLst>
      <p:ext uri="{BB962C8B-B14F-4D97-AF65-F5344CB8AC3E}">
        <p14:creationId xmlns:p14="http://schemas.microsoft.com/office/powerpoint/2010/main" val="135232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13">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EA14AD-C7D9-4A97-BA8F-A8F147F58940}"/>
              </a:ext>
            </a:extLst>
          </p:cNvPr>
          <p:cNvSpPr>
            <a:spLocks noGrp="1"/>
          </p:cNvSpPr>
          <p:nvPr>
            <p:ph type="title" idx="4294967295"/>
          </p:nvPr>
        </p:nvSpPr>
        <p:spPr>
          <a:xfrm>
            <a:off x="146221" y="397275"/>
            <a:ext cx="2588312" cy="5693424"/>
          </a:xfrm>
        </p:spPr>
        <p:txBody>
          <a:bodyPr vert="horz" lIns="91440" tIns="45720" rIns="91440" bIns="45720" rtlCol="0" anchor="t">
            <a:normAutofit/>
          </a:bodyPr>
          <a:lstStyle/>
          <a:p>
            <a:r>
              <a:rPr lang="en-US" sz="3600" dirty="0"/>
              <a:t>Moran’s I</a:t>
            </a:r>
          </a:p>
        </p:txBody>
      </p:sp>
      <p:grpSp>
        <p:nvGrpSpPr>
          <p:cNvPr id="13" name="Group 17">
            <a:extLst>
              <a:ext uri="{FF2B5EF4-FFF2-40B4-BE49-F238E27FC236}">
                <a16:creationId xmlns:a16="http://schemas.microsoft.com/office/drawing/2014/main" id="{1F35EA34-89CE-4BC1-9027-1CEAB7B04C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2" y="0"/>
            <a:ext cx="3047998" cy="6858000"/>
            <a:chOff x="6096002" y="-9073"/>
            <a:chExt cx="6095998" cy="6867073"/>
          </a:xfrm>
        </p:grpSpPr>
        <p:sp>
          <p:nvSpPr>
            <p:cNvPr id="15" name="Rectangle 18">
              <a:extLst>
                <a:ext uri="{FF2B5EF4-FFF2-40B4-BE49-F238E27FC236}">
                  <a16:creationId xmlns:a16="http://schemas.microsoft.com/office/drawing/2014/main" id="{BB253811-F31A-49C9-9C92-C9D9E2A60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9">
              <a:extLst>
                <a:ext uri="{FF2B5EF4-FFF2-40B4-BE49-F238E27FC236}">
                  <a16:creationId xmlns:a16="http://schemas.microsoft.com/office/drawing/2014/main" id="{CC3AD196-7FBA-4D14-BF2A-35C8ACC2C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3" name="Content Placeholder 2">
            <a:extLst>
              <a:ext uri="{FF2B5EF4-FFF2-40B4-BE49-F238E27FC236}">
                <a16:creationId xmlns:a16="http://schemas.microsoft.com/office/drawing/2014/main" id="{BE95302E-27F8-4506-AA30-DBC75E3AD29A}"/>
              </a:ext>
            </a:extLst>
          </p:cNvPr>
          <p:cNvSpPr>
            <a:spLocks noGrp="1"/>
          </p:cNvSpPr>
          <p:nvPr>
            <p:ph idx="4294967295"/>
          </p:nvPr>
        </p:nvSpPr>
        <p:spPr>
          <a:xfrm>
            <a:off x="146221" y="947856"/>
            <a:ext cx="2484575" cy="5756838"/>
          </a:xfrm>
        </p:spPr>
        <p:txBody>
          <a:bodyPr vert="horz" lIns="91440" tIns="45720" rIns="91440" bIns="45720" rtlCol="0" anchor="b">
            <a:normAutofit/>
          </a:bodyPr>
          <a:lstStyle/>
          <a:p>
            <a:pPr>
              <a:lnSpc>
                <a:spcPct val="100000"/>
              </a:lnSpc>
              <a:spcBef>
                <a:spcPct val="0"/>
              </a:spcBef>
            </a:pPr>
            <a:r>
              <a:rPr lang="en-US" sz="3600" dirty="0">
                <a:solidFill>
                  <a:schemeClr val="bg1"/>
                </a:solidFill>
                <a:latin typeface="+mj-lt"/>
                <a:ea typeface="+mj-ea"/>
                <a:cs typeface="+mj-cs"/>
              </a:rPr>
              <a:t>Are Asian Americans Clustered?</a:t>
            </a:r>
          </a:p>
        </p:txBody>
      </p:sp>
      <p:pic>
        <p:nvPicPr>
          <p:cNvPr id="5" name="Picture 4" descr="Map&#10;&#10;Description automatically generated">
            <a:extLst>
              <a:ext uri="{FF2B5EF4-FFF2-40B4-BE49-F238E27FC236}">
                <a16:creationId xmlns:a16="http://schemas.microsoft.com/office/drawing/2014/main" id="{05C3A40E-D50A-4A77-9C44-E33C76659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590" y="187883"/>
            <a:ext cx="5541756" cy="3934007"/>
          </a:xfrm>
          <a:prstGeom prst="rect">
            <a:avLst/>
          </a:prstGeom>
        </p:spPr>
      </p:pic>
      <p:pic>
        <p:nvPicPr>
          <p:cNvPr id="7" name="Picture 6" descr="Map&#10;&#10;Description automatically generated">
            <a:extLst>
              <a:ext uri="{FF2B5EF4-FFF2-40B4-BE49-F238E27FC236}">
                <a16:creationId xmlns:a16="http://schemas.microsoft.com/office/drawing/2014/main" id="{0F3684CD-1108-41B5-B46F-C8B186898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631" y="3053976"/>
            <a:ext cx="4806060" cy="3411748"/>
          </a:xfrm>
          <a:prstGeom prst="rect">
            <a:avLst/>
          </a:prstGeom>
        </p:spPr>
      </p:pic>
    </p:spTree>
    <p:extLst>
      <p:ext uri="{BB962C8B-B14F-4D97-AF65-F5344CB8AC3E}">
        <p14:creationId xmlns:p14="http://schemas.microsoft.com/office/powerpoint/2010/main" val="3869791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7">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904A1-AC8F-4870-8278-A05A7872B41E}"/>
              </a:ext>
            </a:extLst>
          </p:cNvPr>
          <p:cNvSpPr>
            <a:spLocks noGrp="1"/>
          </p:cNvSpPr>
          <p:nvPr>
            <p:ph type="title"/>
          </p:nvPr>
        </p:nvSpPr>
        <p:spPr>
          <a:xfrm>
            <a:off x="146221" y="397275"/>
            <a:ext cx="2588312" cy="5693424"/>
          </a:xfrm>
        </p:spPr>
        <p:txBody>
          <a:bodyPr vert="horz" lIns="91440" tIns="45720" rIns="91440" bIns="45720" rtlCol="0" anchor="t">
            <a:normAutofit/>
          </a:bodyPr>
          <a:lstStyle/>
          <a:p>
            <a:endParaRPr lang="en-US" sz="3600" dirty="0"/>
          </a:p>
        </p:txBody>
      </p:sp>
      <p:grpSp>
        <p:nvGrpSpPr>
          <p:cNvPr id="17" name="Group 21">
            <a:extLst>
              <a:ext uri="{FF2B5EF4-FFF2-40B4-BE49-F238E27FC236}">
                <a16:creationId xmlns:a16="http://schemas.microsoft.com/office/drawing/2014/main" id="{1F35EA34-89CE-4BC1-9027-1CEAB7B04C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2" y="0"/>
            <a:ext cx="3047998" cy="6858000"/>
            <a:chOff x="6096002" y="-9073"/>
            <a:chExt cx="6095998" cy="6867073"/>
          </a:xfrm>
        </p:grpSpPr>
        <p:sp>
          <p:nvSpPr>
            <p:cNvPr id="23" name="Rectangle 22">
              <a:extLst>
                <a:ext uri="{FF2B5EF4-FFF2-40B4-BE49-F238E27FC236}">
                  <a16:creationId xmlns:a16="http://schemas.microsoft.com/office/drawing/2014/main" id="{BB253811-F31A-49C9-9C92-C9D9E2A60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CC3AD196-7FBA-4D14-BF2A-35C8ACC2C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5" name="Title 1">
            <a:extLst>
              <a:ext uri="{FF2B5EF4-FFF2-40B4-BE49-F238E27FC236}">
                <a16:creationId xmlns:a16="http://schemas.microsoft.com/office/drawing/2014/main" id="{3718EC90-0075-44F0-A564-F0709051FD36}"/>
              </a:ext>
            </a:extLst>
          </p:cNvPr>
          <p:cNvSpPr txBox="1">
            <a:spLocks/>
          </p:cNvSpPr>
          <p:nvPr/>
        </p:nvSpPr>
        <p:spPr>
          <a:xfrm>
            <a:off x="146221" y="397275"/>
            <a:ext cx="2588312" cy="569342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3600"/>
              <a:t>Moran’s I</a:t>
            </a:r>
            <a:endParaRPr lang="en-US" sz="3600" dirty="0"/>
          </a:p>
        </p:txBody>
      </p:sp>
      <p:sp>
        <p:nvSpPr>
          <p:cNvPr id="26" name="Content Placeholder 2">
            <a:extLst>
              <a:ext uri="{FF2B5EF4-FFF2-40B4-BE49-F238E27FC236}">
                <a16:creationId xmlns:a16="http://schemas.microsoft.com/office/drawing/2014/main" id="{26C4A3C9-D20F-45AE-BE8B-7E38D0A50BED}"/>
              </a:ext>
            </a:extLst>
          </p:cNvPr>
          <p:cNvSpPr txBox="1">
            <a:spLocks/>
          </p:cNvSpPr>
          <p:nvPr/>
        </p:nvSpPr>
        <p:spPr>
          <a:xfrm>
            <a:off x="146221" y="947856"/>
            <a:ext cx="2484575" cy="5756838"/>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n-US" sz="3600" dirty="0">
                <a:solidFill>
                  <a:schemeClr val="bg1"/>
                </a:solidFill>
                <a:latin typeface="+mj-lt"/>
                <a:ea typeface="+mj-ea"/>
                <a:cs typeface="+mj-cs"/>
              </a:rPr>
              <a:t>Are Asian Americans Clustered?</a:t>
            </a:r>
          </a:p>
        </p:txBody>
      </p:sp>
      <p:pic>
        <p:nvPicPr>
          <p:cNvPr id="6" name="Picture 5" descr="Map&#10;&#10;Description automatically generated">
            <a:extLst>
              <a:ext uri="{FF2B5EF4-FFF2-40B4-BE49-F238E27FC236}">
                <a16:creationId xmlns:a16="http://schemas.microsoft.com/office/drawing/2014/main" id="{3724E3C1-0407-4E7A-8D3F-AD7B5790B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515" y="172402"/>
            <a:ext cx="6749667" cy="4791484"/>
          </a:xfrm>
          <a:prstGeom prst="rect">
            <a:avLst/>
          </a:prstGeom>
        </p:spPr>
      </p:pic>
      <p:pic>
        <p:nvPicPr>
          <p:cNvPr id="21" name="Content Placeholder 4" descr="Map&#10;&#10;Description automatically generated">
            <a:extLst>
              <a:ext uri="{FF2B5EF4-FFF2-40B4-BE49-F238E27FC236}">
                <a16:creationId xmlns:a16="http://schemas.microsoft.com/office/drawing/2014/main" id="{8066F60D-087E-4071-BC00-C7D9EAAF781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050" r="12442"/>
          <a:stretch/>
        </p:blipFill>
        <p:spPr>
          <a:xfrm>
            <a:off x="7912359" y="3403691"/>
            <a:ext cx="3629608" cy="3281907"/>
          </a:xfrm>
          <a:prstGeom prst="rect">
            <a:avLst/>
          </a:prstGeom>
        </p:spPr>
      </p:pic>
    </p:spTree>
    <p:extLst>
      <p:ext uri="{BB962C8B-B14F-4D97-AF65-F5344CB8AC3E}">
        <p14:creationId xmlns:p14="http://schemas.microsoft.com/office/powerpoint/2010/main" val="402576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6DE1-C15D-423B-B205-5AB481D87A5F}"/>
              </a:ext>
            </a:extLst>
          </p:cNvPr>
          <p:cNvSpPr>
            <a:spLocks noGrp="1"/>
          </p:cNvSpPr>
          <p:nvPr>
            <p:ph type="title"/>
          </p:nvPr>
        </p:nvSpPr>
        <p:spPr/>
        <p:txBody>
          <a:bodyPr/>
          <a:lstStyle/>
          <a:p>
            <a:r>
              <a:rPr lang="en-US"/>
              <a:t>Nearest Neighbor Average</a:t>
            </a:r>
            <a:endParaRPr lang="en-US" dirty="0"/>
          </a:p>
        </p:txBody>
      </p:sp>
      <p:pic>
        <p:nvPicPr>
          <p:cNvPr id="5" name="Content Placeholder 4" descr="Diagram&#10;&#10;Description automatically generated with medium confidence">
            <a:extLst>
              <a:ext uri="{FF2B5EF4-FFF2-40B4-BE49-F238E27FC236}">
                <a16:creationId xmlns:a16="http://schemas.microsoft.com/office/drawing/2014/main" id="{45AE669A-04DC-47A5-BCFC-6E20EC6B25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1550" y="2681576"/>
            <a:ext cx="3600450" cy="3600450"/>
          </a:xfrm>
        </p:spPr>
      </p:pic>
      <p:pic>
        <p:nvPicPr>
          <p:cNvPr id="7" name="Picture 6" descr="A picture containing diagram&#10;&#10;Description automatically generated">
            <a:extLst>
              <a:ext uri="{FF2B5EF4-FFF2-40B4-BE49-F238E27FC236}">
                <a16:creationId xmlns:a16="http://schemas.microsoft.com/office/drawing/2014/main" id="{C269D541-195E-4CA9-9EF5-E99E0707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24" y="2681576"/>
            <a:ext cx="3526971" cy="3526971"/>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A5901B5B-E201-4986-B79C-C4668A57D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6531" y="2608098"/>
            <a:ext cx="3638938" cy="3638938"/>
          </a:xfrm>
          <a:prstGeom prst="rect">
            <a:avLst/>
          </a:prstGeom>
        </p:spPr>
      </p:pic>
    </p:spTree>
    <p:extLst>
      <p:ext uri="{BB962C8B-B14F-4D97-AF65-F5344CB8AC3E}">
        <p14:creationId xmlns:p14="http://schemas.microsoft.com/office/powerpoint/2010/main" val="241062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904A1-AC8F-4870-8278-A05A7872B41E}"/>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dirty="0"/>
              <a:t>Home</a:t>
            </a:r>
            <a:br>
              <a:rPr lang="en-US" sz="3200" dirty="0"/>
            </a:br>
            <a:r>
              <a:rPr lang="en-US" sz="3200" dirty="0"/>
              <a:t>Owners</a:t>
            </a:r>
            <a:br>
              <a:rPr lang="en-US" sz="3200" dirty="0"/>
            </a:br>
            <a:r>
              <a:rPr lang="en-US" sz="3200" dirty="0"/>
              <a:t>Loan</a:t>
            </a:r>
            <a:br>
              <a:rPr lang="en-US" sz="3200" dirty="0"/>
            </a:br>
            <a:r>
              <a:rPr lang="en-US" sz="3200" dirty="0"/>
              <a:t>Corporation</a:t>
            </a:r>
          </a:p>
        </p:txBody>
      </p:sp>
      <p:grpSp>
        <p:nvGrpSpPr>
          <p:cNvPr id="22" name="Group 21">
            <a:extLst>
              <a:ext uri="{FF2B5EF4-FFF2-40B4-BE49-F238E27FC236}">
                <a16:creationId xmlns:a16="http://schemas.microsoft.com/office/drawing/2014/main" id="{6FFBF572-8808-46CB-96B5-5843F06CA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55806"/>
            <a:ext cx="3047998" cy="2302193"/>
            <a:chOff x="6096002" y="-9073"/>
            <a:chExt cx="6095998" cy="6867073"/>
          </a:xfrm>
        </p:grpSpPr>
        <p:sp>
          <p:nvSpPr>
            <p:cNvPr id="23" name="Rectangle 22">
              <a:extLst>
                <a:ext uri="{FF2B5EF4-FFF2-40B4-BE49-F238E27FC236}">
                  <a16:creationId xmlns:a16="http://schemas.microsoft.com/office/drawing/2014/main" id="{DE11730E-ABFC-4382-B90A-07A8BA40D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1AC86C0A-840C-4F79-8B5B-41F64C190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pic>
        <p:nvPicPr>
          <p:cNvPr id="11" name="Picture 10" descr="Map&#10;&#10;Description automatically generated">
            <a:extLst>
              <a:ext uri="{FF2B5EF4-FFF2-40B4-BE49-F238E27FC236}">
                <a16:creationId xmlns:a16="http://schemas.microsoft.com/office/drawing/2014/main" id="{FFCC5D69-F873-4230-BD84-699A7E9D7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656" y="1344735"/>
            <a:ext cx="3930963" cy="3930963"/>
          </a:xfrm>
          <a:prstGeom prst="rect">
            <a:avLst/>
          </a:prstGeom>
        </p:spPr>
      </p:pic>
      <p:pic>
        <p:nvPicPr>
          <p:cNvPr id="7" name="Picture 6" descr="Map&#10;&#10;Description automatically generated">
            <a:extLst>
              <a:ext uri="{FF2B5EF4-FFF2-40B4-BE49-F238E27FC236}">
                <a16:creationId xmlns:a16="http://schemas.microsoft.com/office/drawing/2014/main" id="{17E80F6E-165B-430A-8D44-7E8AA35E810E}"/>
              </a:ext>
            </a:extLst>
          </p:cNvPr>
          <p:cNvPicPr>
            <a:picLocks noChangeAspect="1"/>
          </p:cNvPicPr>
          <p:nvPr/>
        </p:nvPicPr>
        <p:blipFill rotWithShape="1">
          <a:blip r:embed="rId3"/>
          <a:srcRect l="192" r="129"/>
          <a:stretch/>
        </p:blipFill>
        <p:spPr>
          <a:xfrm>
            <a:off x="7835656" y="1338405"/>
            <a:ext cx="3930963" cy="3943623"/>
          </a:xfrm>
          <a:prstGeom prst="rect">
            <a:avLst/>
          </a:prstGeom>
        </p:spPr>
      </p:pic>
      <p:sp>
        <p:nvSpPr>
          <p:cNvPr id="14" name="Content Placeholder 2">
            <a:extLst>
              <a:ext uri="{FF2B5EF4-FFF2-40B4-BE49-F238E27FC236}">
                <a16:creationId xmlns:a16="http://schemas.microsoft.com/office/drawing/2014/main" id="{309A1F01-608F-4F8B-98C4-7AEC8B7BB8DF}"/>
              </a:ext>
            </a:extLst>
          </p:cNvPr>
          <p:cNvSpPr txBox="1">
            <a:spLocks/>
          </p:cNvSpPr>
          <p:nvPr/>
        </p:nvSpPr>
        <p:spPr>
          <a:xfrm>
            <a:off x="146221" y="947856"/>
            <a:ext cx="2484575" cy="5756838"/>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n-US" sz="3600" dirty="0">
                <a:latin typeface="+mj-lt"/>
                <a:ea typeface="+mj-ea"/>
                <a:cs typeface="+mj-cs"/>
              </a:rPr>
              <a:t>Are Asian Americans Clustered?</a:t>
            </a:r>
          </a:p>
        </p:txBody>
      </p:sp>
    </p:spTree>
    <p:extLst>
      <p:ext uri="{BB962C8B-B14F-4D97-AF65-F5344CB8AC3E}">
        <p14:creationId xmlns:p14="http://schemas.microsoft.com/office/powerpoint/2010/main" val="188897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8CC79-B5E8-4400-807F-A50FCD009AEF}"/>
              </a:ext>
            </a:extLst>
          </p:cNvPr>
          <p:cNvSpPr>
            <a:spLocks noGrp="1"/>
          </p:cNvSpPr>
          <p:nvPr>
            <p:ph type="title"/>
          </p:nvPr>
        </p:nvSpPr>
        <p:spPr/>
        <p:txBody>
          <a:bodyPr/>
          <a:lstStyle/>
          <a:p>
            <a:r>
              <a:rPr lang="en-US" dirty="0"/>
              <a:t>Summary</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73FE9B5F-487A-4E09-A1E5-A008CE8DA13C}"/>
                  </a:ext>
                </a:extLst>
              </p:cNvPr>
              <p:cNvGraphicFramePr>
                <a:graphicFrameLocks noChangeAspect="1"/>
              </p:cNvGraphicFramePr>
              <p:nvPr>
                <p:extLst>
                  <p:ext uri="{D42A27DB-BD31-4B8C-83A1-F6EECF244321}">
                    <p14:modId xmlns:p14="http://schemas.microsoft.com/office/powerpoint/2010/main" val="194795019"/>
                  </p:ext>
                </p:extLst>
              </p:nvPr>
            </p:nvGraphicFramePr>
            <p:xfrm>
              <a:off x="484188" y="2576513"/>
              <a:ext cx="10869612" cy="3600450"/>
            </p:xfrm>
            <a:graphic>
              <a:graphicData uri="http://schemas.microsoft.com/office/powerpoint/2016/summaryzoom">
                <psuz:summaryZm>
                  <psuz:summaryZmObj sectionId="{C4DF411D-E715-4AE4-A5CA-14379470F0D4}">
                    <psuz:zmPr id="{01B6E844-64C5-4A55-BFE4-A2CA23CBE815}" transitionDur="1000">
                      <p166:blipFill xmlns:p166="http://schemas.microsoft.com/office/powerpoint/2016/6/main">
                        <a:blip r:embed="rId2"/>
                        <a:stretch>
                          <a:fillRect/>
                        </a:stretch>
                      </p166:blipFill>
                      <p166:spPr xmlns:p166="http://schemas.microsoft.com/office/powerpoint/2016/6/main">
                        <a:xfrm>
                          <a:off x="2500439" y="126015"/>
                          <a:ext cx="2880360" cy="1620203"/>
                        </a:xfrm>
                        <a:prstGeom prst="rect">
                          <a:avLst/>
                        </a:prstGeom>
                        <a:ln w="3175">
                          <a:solidFill>
                            <a:prstClr val="ltGray"/>
                          </a:solidFill>
                        </a:ln>
                      </p166:spPr>
                    </psuz:zmPr>
                  </psuz:summaryZmObj>
                  <psuz:summaryZmObj sectionId="{B16488F8-6BA4-48D6-BCEF-4DF523C4EF10}">
                    <psuz:zmPr id="{0ABB0538-71FE-4EB6-BA31-904D35CC15CE}" transitionDur="1000">
                      <p166:blipFill xmlns:p166="http://schemas.microsoft.com/office/powerpoint/2016/6/main">
                        <a:blip r:embed="rId3"/>
                        <a:stretch>
                          <a:fillRect/>
                        </a:stretch>
                      </p166:blipFill>
                      <p166:spPr xmlns:p166="http://schemas.microsoft.com/office/powerpoint/2016/6/main">
                        <a:xfrm>
                          <a:off x="5488813" y="126015"/>
                          <a:ext cx="2880360" cy="1620203"/>
                        </a:xfrm>
                        <a:prstGeom prst="rect">
                          <a:avLst/>
                        </a:prstGeom>
                        <a:ln w="3175">
                          <a:solidFill>
                            <a:prstClr val="ltGray"/>
                          </a:solidFill>
                        </a:ln>
                      </p166:spPr>
                    </psuz:zmPr>
                  </psuz:summaryZmObj>
                  <psuz:summaryZmObj sectionId="{37AF454C-AE21-4555-AFEB-F0B8FD88ACAF}">
                    <psuz:zmPr id="{C681FE87-B58C-4FF2-BD26-4759E6AD3F59}" transitionDur="1000">
                      <p166:blipFill xmlns:p166="http://schemas.microsoft.com/office/powerpoint/2016/6/main">
                        <a:blip r:embed="rId4"/>
                        <a:stretch>
                          <a:fillRect/>
                        </a:stretch>
                      </p166:blipFill>
                      <p166:spPr xmlns:p166="http://schemas.microsoft.com/office/powerpoint/2016/6/main">
                        <a:xfrm>
                          <a:off x="2500439" y="1854232"/>
                          <a:ext cx="2880360" cy="1620203"/>
                        </a:xfrm>
                        <a:prstGeom prst="rect">
                          <a:avLst/>
                        </a:prstGeom>
                        <a:ln w="3175">
                          <a:solidFill>
                            <a:prstClr val="ltGray"/>
                          </a:solidFill>
                        </a:ln>
                      </p166:spPr>
                    </psuz:zmPr>
                  </psuz:summaryZmObj>
                  <psuz:summaryZmObj sectionId="{7083D278-AF4E-402D-9435-6C6857E70C36}">
                    <psuz:zmPr id="{30C71C39-C221-4F48-8A75-3C9222F936DB}" transitionDur="1000">
                      <p166:blipFill xmlns:p166="http://schemas.microsoft.com/office/powerpoint/2016/6/main">
                        <a:blip r:embed="rId5"/>
                        <a:stretch>
                          <a:fillRect/>
                        </a:stretch>
                      </p166:blipFill>
                      <p166:spPr xmlns:p166="http://schemas.microsoft.com/office/powerpoint/2016/6/main">
                        <a:xfrm>
                          <a:off x="5488813" y="1854232"/>
                          <a:ext cx="2880360" cy="162020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73FE9B5F-487A-4E09-A1E5-A008CE8DA13C}"/>
                  </a:ext>
                </a:extLst>
              </p:cNvPr>
              <p:cNvGrpSpPr>
                <a:grpSpLocks noGrp="1" noUngrp="1" noRot="1" noChangeAspect="1" noMove="1" noResize="1"/>
              </p:cNvGrpSpPr>
              <p:nvPr/>
            </p:nvGrpSpPr>
            <p:grpSpPr>
              <a:xfrm>
                <a:off x="484188" y="2576513"/>
                <a:ext cx="10869612" cy="3600450"/>
                <a:chOff x="484188" y="2576513"/>
                <a:chExt cx="10869612" cy="3600450"/>
              </a:xfrm>
            </p:grpSpPr>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984627" y="2702528"/>
                  <a:ext cx="2880360" cy="1620203"/>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973001" y="2702528"/>
                  <a:ext cx="2880360" cy="1620203"/>
                </a:xfrm>
                <a:prstGeom prst="rect">
                  <a:avLst/>
                </a:prstGeom>
                <a:ln w="3175">
                  <a:solidFill>
                    <a:prstClr val="ltGray"/>
                  </a:solidFill>
                </a:ln>
              </p:spPr>
            </p:pic>
            <p:pic>
              <p:nvPicPr>
                <p:cNvPr id="6" name="Picture 6">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984627" y="4430745"/>
                  <a:ext cx="2880360" cy="1620203"/>
                </a:xfrm>
                <a:prstGeom prst="rect">
                  <a:avLst/>
                </a:prstGeom>
                <a:ln w="3175">
                  <a:solidFill>
                    <a:prstClr val="ltGray"/>
                  </a:solidFill>
                </a:ln>
              </p:spPr>
            </p:pic>
            <p:pic>
              <p:nvPicPr>
                <p:cNvPr id="7" name="Picture 7">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973001" y="4430745"/>
                  <a:ext cx="2880360" cy="1620203"/>
                </a:xfrm>
                <a:prstGeom prst="rect">
                  <a:avLst/>
                </a:prstGeom>
                <a:ln w="3175">
                  <a:solidFill>
                    <a:prstClr val="ltGray"/>
                  </a:solidFill>
                </a:ln>
              </p:spPr>
            </p:pic>
          </p:grpSp>
        </mc:Fallback>
      </mc:AlternateContent>
    </p:spTree>
    <p:extLst>
      <p:ext uri="{BB962C8B-B14F-4D97-AF65-F5344CB8AC3E}">
        <p14:creationId xmlns:p14="http://schemas.microsoft.com/office/powerpoint/2010/main" val="237404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DFF2-D920-409D-B7E7-6B8D09EBB6E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66BCE39-0B9E-4237-A8A5-55A21FCC22B3}"/>
              </a:ext>
            </a:extLst>
          </p:cNvPr>
          <p:cNvSpPr>
            <a:spLocks noGrp="1"/>
          </p:cNvSpPr>
          <p:nvPr>
            <p:ph idx="1"/>
          </p:nvPr>
        </p:nvSpPr>
        <p:spPr/>
        <p:txBody>
          <a:bodyPr/>
          <a:lstStyle/>
          <a:p>
            <a:pPr marL="342900" indent="-342900">
              <a:buFont typeface="Arial" panose="020B0604020202020204" pitchFamily="34" charset="0"/>
              <a:buChar char="•"/>
            </a:pPr>
            <a:r>
              <a:rPr lang="en-US" dirty="0"/>
              <a:t>Research Question</a:t>
            </a:r>
          </a:p>
          <a:p>
            <a:pPr marL="342900" indent="-342900">
              <a:buFont typeface="Arial" panose="020B0604020202020204" pitchFamily="34" charset="0"/>
              <a:buChar char="•"/>
            </a:pPr>
            <a:r>
              <a:rPr lang="en-US" dirty="0"/>
              <a:t>Literature Review</a:t>
            </a:r>
          </a:p>
          <a:p>
            <a:pPr marL="342900" indent="-342900">
              <a:buFont typeface="Arial" panose="020B0604020202020204" pitchFamily="34" charset="0"/>
              <a:buChar char="•"/>
            </a:pPr>
            <a:r>
              <a:rPr lang="en-US" dirty="0"/>
              <a:t>Framework</a:t>
            </a:r>
          </a:p>
          <a:p>
            <a:pPr marL="342900" indent="-342900">
              <a:buFont typeface="Arial" panose="020B0604020202020204" pitchFamily="34" charset="0"/>
              <a:buChar char="•"/>
            </a:pPr>
            <a:r>
              <a:rPr lang="en-US" dirty="0"/>
              <a:t>Methodology and data</a:t>
            </a:r>
          </a:p>
          <a:p>
            <a:pPr marL="342900" indent="-342900">
              <a:buFont typeface="Arial" panose="020B0604020202020204" pitchFamily="34" charset="0"/>
              <a:buChar char="•"/>
            </a:pPr>
            <a:r>
              <a:rPr lang="en-US" dirty="0"/>
              <a:t>Analysis</a:t>
            </a:r>
          </a:p>
          <a:p>
            <a:pPr marL="342900" indent="-342900">
              <a:buFont typeface="Arial" panose="020B0604020202020204" pitchFamily="34" charset="0"/>
              <a:buChar char="•"/>
            </a:pPr>
            <a:r>
              <a:rPr lang="en-US" dirty="0"/>
              <a:t>Findings and conclusions</a:t>
            </a:r>
          </a:p>
          <a:p>
            <a:pPr marL="342900" indent="-342900">
              <a:buFont typeface="Arial" panose="020B0604020202020204" pitchFamily="34" charset="0"/>
              <a:buChar char="•"/>
            </a:pPr>
            <a:r>
              <a:rPr lang="en-US" dirty="0"/>
              <a:t>Implications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60503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02A0ED0-83DD-48E3-A0C8-B01DFC2C8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8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AEDA203-86EE-4D7B-AED8-3537E172766A}"/>
              </a:ext>
            </a:extLst>
          </p:cNvPr>
          <p:cNvSpPr>
            <a:spLocks noGrp="1"/>
          </p:cNvSpPr>
          <p:nvPr>
            <p:ph type="title"/>
          </p:nvPr>
        </p:nvSpPr>
        <p:spPr>
          <a:xfrm>
            <a:off x="484554" y="750094"/>
            <a:ext cx="5073408" cy="5136356"/>
          </a:xfrm>
        </p:spPr>
        <p:txBody>
          <a:bodyPr vert="horz" lIns="91440" tIns="45720" rIns="91440" bIns="45720" rtlCol="0" anchor="ctr">
            <a:normAutofit/>
          </a:bodyPr>
          <a:lstStyle/>
          <a:p>
            <a:r>
              <a:rPr lang="en-US" dirty="0"/>
              <a:t>Research Question</a:t>
            </a:r>
          </a:p>
        </p:txBody>
      </p:sp>
      <p:sp>
        <p:nvSpPr>
          <p:cNvPr id="5" name="Text Placeholder 4">
            <a:extLst>
              <a:ext uri="{FF2B5EF4-FFF2-40B4-BE49-F238E27FC236}">
                <a16:creationId xmlns:a16="http://schemas.microsoft.com/office/drawing/2014/main" id="{227027B0-5C35-4544-B168-AB16BA48B0F3}"/>
              </a:ext>
            </a:extLst>
          </p:cNvPr>
          <p:cNvSpPr>
            <a:spLocks noGrp="1"/>
          </p:cNvSpPr>
          <p:nvPr>
            <p:ph type="body" idx="1"/>
          </p:nvPr>
        </p:nvSpPr>
        <p:spPr>
          <a:xfrm>
            <a:off x="6707980" y="750095"/>
            <a:ext cx="4886325" cy="5136356"/>
          </a:xfrm>
        </p:spPr>
        <p:txBody>
          <a:bodyPr vert="horz" lIns="91440" tIns="45720" rIns="91440" bIns="45720" rtlCol="0" anchor="ctr">
            <a:normAutofit/>
          </a:bodyPr>
          <a:lstStyle/>
          <a:p>
            <a:r>
              <a:rPr lang="en-US" dirty="0"/>
              <a:t>Understand the different experiences of Asian American ethnic groups across Philadelphia and their access to higher education utilizing K-clustering and Moran’s I</a:t>
            </a:r>
          </a:p>
        </p:txBody>
      </p:sp>
    </p:spTree>
    <p:extLst>
      <p:ext uri="{BB962C8B-B14F-4D97-AF65-F5344CB8AC3E}">
        <p14:creationId xmlns:p14="http://schemas.microsoft.com/office/powerpoint/2010/main" val="411557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57352-24B6-4546-B78E-1A8A59E92353}"/>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Literature Review</a:t>
            </a:r>
          </a:p>
        </p:txBody>
      </p:sp>
      <p:pic>
        <p:nvPicPr>
          <p:cNvPr id="20" name="Picture 4" descr="Reading a book and drinking coffee on the table">
            <a:extLst>
              <a:ext uri="{FF2B5EF4-FFF2-40B4-BE49-F238E27FC236}">
                <a16:creationId xmlns:a16="http://schemas.microsoft.com/office/drawing/2014/main" id="{C78718BC-316A-94EC-6F17-6AF793D8521A}"/>
              </a:ext>
            </a:extLst>
          </p:cNvPr>
          <p:cNvPicPr>
            <a:picLocks noChangeAspect="1"/>
          </p:cNvPicPr>
          <p:nvPr/>
        </p:nvPicPr>
        <p:blipFill rotWithShape="1">
          <a:blip r:embed="rId2"/>
          <a:srcRect l="6261" r="4738" b="-1"/>
          <a:stretch/>
        </p:blipFill>
        <p:spPr>
          <a:xfrm>
            <a:off x="3047998" y="10"/>
            <a:ext cx="9144002" cy="6857990"/>
          </a:xfrm>
          <a:prstGeom prst="rect">
            <a:avLst/>
          </a:prstGeom>
        </p:spPr>
      </p:pic>
    </p:spTree>
    <p:extLst>
      <p:ext uri="{BB962C8B-B14F-4D97-AF65-F5344CB8AC3E}">
        <p14:creationId xmlns:p14="http://schemas.microsoft.com/office/powerpoint/2010/main" val="3974275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A95E3-FC85-4224-B40C-3A06DA2FF671}"/>
              </a:ext>
            </a:extLst>
          </p:cNvPr>
          <p:cNvSpPr>
            <a:spLocks noGrp="1"/>
          </p:cNvSpPr>
          <p:nvPr>
            <p:ph type="title"/>
          </p:nvPr>
        </p:nvSpPr>
        <p:spPr>
          <a:xfrm>
            <a:off x="146222" y="365125"/>
            <a:ext cx="2689847" cy="3938518"/>
          </a:xfrm>
        </p:spPr>
        <p:txBody>
          <a:bodyPr>
            <a:normAutofit/>
          </a:bodyPr>
          <a:lstStyle/>
          <a:p>
            <a:r>
              <a:rPr lang="en-US" sz="3200"/>
              <a:t>Literature Review</a:t>
            </a:r>
          </a:p>
        </p:txBody>
      </p:sp>
      <p:grpSp>
        <p:nvGrpSpPr>
          <p:cNvPr id="19" name="Group 12">
            <a:extLst>
              <a:ext uri="{FF2B5EF4-FFF2-40B4-BE49-F238E27FC236}">
                <a16:creationId xmlns:a16="http://schemas.microsoft.com/office/drawing/2014/main" id="{E5CD2E8B-968C-4DDC-9470-260B5DA13D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72778"/>
            <a:ext cx="3047997" cy="2285222"/>
            <a:chOff x="0" y="3438071"/>
            <a:chExt cx="3047997" cy="3429000"/>
          </a:xfrm>
        </p:grpSpPr>
        <p:sp>
          <p:nvSpPr>
            <p:cNvPr id="20" name="Rectangle 13">
              <a:extLst>
                <a:ext uri="{FF2B5EF4-FFF2-40B4-BE49-F238E27FC236}">
                  <a16:creationId xmlns:a16="http://schemas.microsoft.com/office/drawing/2014/main" id="{54940AF6-4BB8-4A24-9BCA-B088F02BD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44AD7D5E-CDD6-4468-9F5F-6802387A9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Content Placeholder 2">
            <a:extLst>
              <a:ext uri="{FF2B5EF4-FFF2-40B4-BE49-F238E27FC236}">
                <a16:creationId xmlns:a16="http://schemas.microsoft.com/office/drawing/2014/main" id="{15BC2B90-8402-7912-A836-25758BFB7C2F}"/>
              </a:ext>
            </a:extLst>
          </p:cNvPr>
          <p:cNvGraphicFramePr>
            <a:graphicFrameLocks noGrp="1"/>
          </p:cNvGraphicFramePr>
          <p:nvPr>
            <p:ph idx="1"/>
            <p:extLst>
              <p:ext uri="{D42A27DB-BD31-4B8C-83A1-F6EECF244321}">
                <p14:modId xmlns:p14="http://schemas.microsoft.com/office/powerpoint/2010/main" val="1219424837"/>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041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AE9C-6882-4B98-8915-A5A2C22B9D00}"/>
              </a:ext>
            </a:extLst>
          </p:cNvPr>
          <p:cNvSpPr>
            <a:spLocks noGrp="1"/>
          </p:cNvSpPr>
          <p:nvPr>
            <p:ph type="title"/>
          </p:nvPr>
        </p:nvSpPr>
        <p:spPr/>
        <p:txBody>
          <a:bodyPr/>
          <a:lstStyle/>
          <a:p>
            <a:r>
              <a:rPr lang="en-US" dirty="0"/>
              <a:t>Asian American Categorization</a:t>
            </a:r>
          </a:p>
        </p:txBody>
      </p:sp>
      <p:sp>
        <p:nvSpPr>
          <p:cNvPr id="3" name="Content Placeholder 2">
            <a:extLst>
              <a:ext uri="{FF2B5EF4-FFF2-40B4-BE49-F238E27FC236}">
                <a16:creationId xmlns:a16="http://schemas.microsoft.com/office/drawing/2014/main" id="{7AD1A2AF-CF4B-4029-8EF9-E224A67D4F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6194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344F-ED74-4E11-B51F-FE6CA5C3000A}"/>
              </a:ext>
            </a:extLst>
          </p:cNvPr>
          <p:cNvSpPr>
            <a:spLocks noGrp="1"/>
          </p:cNvSpPr>
          <p:nvPr>
            <p:ph type="title"/>
          </p:nvPr>
        </p:nvSpPr>
        <p:spPr/>
        <p:txBody>
          <a:bodyPr/>
          <a:lstStyle/>
          <a:p>
            <a:r>
              <a:rPr lang="en-US" dirty="0"/>
              <a:t>College Access Frameworks</a:t>
            </a:r>
          </a:p>
        </p:txBody>
      </p:sp>
      <p:graphicFrame>
        <p:nvGraphicFramePr>
          <p:cNvPr id="9" name="Content Placeholder 2">
            <a:extLst>
              <a:ext uri="{FF2B5EF4-FFF2-40B4-BE49-F238E27FC236}">
                <a16:creationId xmlns:a16="http://schemas.microsoft.com/office/drawing/2014/main" id="{5A34F87D-5DDE-130C-D399-1CCD9BD05EDF}"/>
              </a:ext>
            </a:extLst>
          </p:cNvPr>
          <p:cNvGraphicFramePr>
            <a:graphicFrameLocks noGrp="1"/>
          </p:cNvGraphicFramePr>
          <p:nvPr>
            <p:ph idx="1"/>
          </p:nvPr>
        </p:nvGraphicFramePr>
        <p:xfrm>
          <a:off x="484552" y="2576513"/>
          <a:ext cx="1086924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2073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E065-7EA7-43E3-BBF4-94DEAE14615A}"/>
              </a:ext>
            </a:extLst>
          </p:cNvPr>
          <p:cNvSpPr>
            <a:spLocks noGrp="1"/>
          </p:cNvSpPr>
          <p:nvPr>
            <p:ph type="title"/>
          </p:nvPr>
        </p:nvSpPr>
        <p:spPr/>
        <p:txBody>
          <a:bodyPr>
            <a:normAutofit fontScale="90000"/>
          </a:bodyPr>
          <a:lstStyle/>
          <a:p>
            <a:r>
              <a:rPr lang="en-US" dirty="0"/>
              <a:t>Framework: Critical Geographic College Access (Dache, 2021) </a:t>
            </a:r>
          </a:p>
        </p:txBody>
      </p:sp>
      <p:sp>
        <p:nvSpPr>
          <p:cNvPr id="3" name="Content Placeholder 2">
            <a:extLst>
              <a:ext uri="{FF2B5EF4-FFF2-40B4-BE49-F238E27FC236}">
                <a16:creationId xmlns:a16="http://schemas.microsoft.com/office/drawing/2014/main" id="{A8210CA2-232C-4240-9A57-F1DA2626061B}"/>
              </a:ext>
            </a:extLst>
          </p:cNvPr>
          <p:cNvSpPr>
            <a:spLocks noGrp="1"/>
          </p:cNvSpPr>
          <p:nvPr>
            <p:ph idx="1"/>
          </p:nvPr>
        </p:nvSpPr>
        <p:spPr/>
        <p:txBody>
          <a:bodyPr>
            <a:normAutofit fontScale="85000" lnSpcReduction="20000"/>
          </a:bodyPr>
          <a:lstStyle/>
          <a:p>
            <a:r>
              <a:rPr lang="en-US" dirty="0"/>
              <a:t>Spatial relationship between municipality and colleges using</a:t>
            </a:r>
          </a:p>
          <a:p>
            <a:pPr marL="342900" indent="-342900">
              <a:buFont typeface="Arial" panose="020B0604020202020204" pitchFamily="34" charset="0"/>
              <a:buChar char="•"/>
            </a:pPr>
            <a:r>
              <a:rPr lang="en-US" dirty="0"/>
              <a:t>History</a:t>
            </a:r>
          </a:p>
          <a:p>
            <a:pPr marL="342900" indent="-342900">
              <a:buFont typeface="Arial" panose="020B0604020202020204" pitchFamily="34" charset="0"/>
              <a:buChar char="•"/>
            </a:pPr>
            <a:r>
              <a:rPr lang="en-US" dirty="0"/>
              <a:t>Racial segregation</a:t>
            </a:r>
          </a:p>
          <a:p>
            <a:pPr marL="342900" indent="-342900">
              <a:buFont typeface="Arial" panose="020B0604020202020204" pitchFamily="34" charset="0"/>
              <a:buChar char="•"/>
            </a:pPr>
            <a:r>
              <a:rPr lang="en-US" dirty="0"/>
              <a:t>Education and economic data</a:t>
            </a:r>
          </a:p>
          <a:p>
            <a:endParaRPr lang="en-US" dirty="0"/>
          </a:p>
          <a:p>
            <a:r>
              <a:rPr lang="en-US" dirty="0"/>
              <a:t>Focuses on physical access</a:t>
            </a:r>
          </a:p>
          <a:p>
            <a:pPr marL="342900" indent="-342900">
              <a:buFont typeface="Arial" panose="020B0604020202020204" pitchFamily="34" charset="0"/>
              <a:buChar char="•"/>
            </a:pPr>
            <a:r>
              <a:rPr lang="en-US" dirty="0"/>
              <a:t>Public Transit</a:t>
            </a:r>
          </a:p>
          <a:p>
            <a:pPr marL="342900" indent="-342900">
              <a:buFont typeface="Arial" panose="020B0604020202020204" pitchFamily="34" charset="0"/>
              <a:buChar char="•"/>
            </a:pPr>
            <a:r>
              <a:rPr lang="en-US" dirty="0"/>
              <a:t>Distance</a:t>
            </a:r>
          </a:p>
          <a:p>
            <a:pPr marL="342900" indent="-342900">
              <a:buFont typeface="Arial" panose="020B0604020202020204" pitchFamily="34" charset="0"/>
              <a:buChar char="•"/>
            </a:pPr>
            <a:r>
              <a:rPr lang="en-US" dirty="0"/>
              <a:t>Proximity of colleges to residents of color</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886972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89C66-7AA0-4B10-99E3-319848DF2935}"/>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3200"/>
              <a:t>Methodology</a:t>
            </a:r>
          </a:p>
        </p:txBody>
      </p:sp>
      <p:sp>
        <p:nvSpPr>
          <p:cNvPr id="4" name="Text Placeholder 3">
            <a:extLst>
              <a:ext uri="{FF2B5EF4-FFF2-40B4-BE49-F238E27FC236}">
                <a16:creationId xmlns:a16="http://schemas.microsoft.com/office/drawing/2014/main" id="{A675FBBB-0694-46F2-B127-B9A275038ACC}"/>
              </a:ext>
            </a:extLst>
          </p:cNvPr>
          <p:cNvSpPr>
            <a:spLocks noGrp="1"/>
          </p:cNvSpPr>
          <p:nvPr>
            <p:ph type="body" idx="1"/>
          </p:nvPr>
        </p:nvSpPr>
        <p:spPr>
          <a:xfrm>
            <a:off x="146221" y="4846029"/>
            <a:ext cx="2550597" cy="1478402"/>
          </a:xfrm>
        </p:spPr>
        <p:txBody>
          <a:bodyPr vert="horz" lIns="91440" tIns="45720" rIns="91440" bIns="45720" rtlCol="0" anchor="ctr">
            <a:normAutofit/>
          </a:bodyPr>
          <a:lstStyle/>
          <a:p>
            <a:endParaRPr lang="en-US" sz="1800"/>
          </a:p>
        </p:txBody>
      </p:sp>
      <p:pic>
        <p:nvPicPr>
          <p:cNvPr id="21" name="Picture 5">
            <a:extLst>
              <a:ext uri="{FF2B5EF4-FFF2-40B4-BE49-F238E27FC236}">
                <a16:creationId xmlns:a16="http://schemas.microsoft.com/office/drawing/2014/main" id="{4DD73152-D55F-76B6-BDFB-0B129FDA838B}"/>
              </a:ext>
            </a:extLst>
          </p:cNvPr>
          <p:cNvPicPr>
            <a:picLocks noChangeAspect="1"/>
          </p:cNvPicPr>
          <p:nvPr/>
        </p:nvPicPr>
        <p:blipFill rotWithShape="1">
          <a:blip r:embed="rId2"/>
          <a:srcRect t="19069" b="4008"/>
          <a:stretch/>
        </p:blipFill>
        <p:spPr>
          <a:xfrm>
            <a:off x="3047998" y="10"/>
            <a:ext cx="9144002" cy="6857990"/>
          </a:xfrm>
          <a:prstGeom prst="rect">
            <a:avLst/>
          </a:prstGeom>
        </p:spPr>
      </p:pic>
    </p:spTree>
    <p:extLst>
      <p:ext uri="{BB962C8B-B14F-4D97-AF65-F5344CB8AC3E}">
        <p14:creationId xmlns:p14="http://schemas.microsoft.com/office/powerpoint/2010/main" val="4206587864"/>
      </p:ext>
    </p:extLst>
  </p:cSld>
  <p:clrMapOvr>
    <a:masterClrMapping/>
  </p:clrMapOvr>
</p:sld>
</file>

<file path=ppt/theme/theme1.xml><?xml version="1.0" encoding="utf-8"?>
<a:theme xmlns:a="http://schemas.openxmlformats.org/drawingml/2006/main" name="MatrixVTI">
  <a:themeElements>
    <a:clrScheme name="AnalogousFromRegularSeedLeftStep">
      <a:dk1>
        <a:srgbClr val="000000"/>
      </a:dk1>
      <a:lt1>
        <a:srgbClr val="FFFFFF"/>
      </a:lt1>
      <a:dk2>
        <a:srgbClr val="311C23"/>
      </a:dk2>
      <a:lt2>
        <a:srgbClr val="F0F0F3"/>
      </a:lt2>
      <a:accent1>
        <a:srgbClr val="A1A622"/>
      </a:accent1>
      <a:accent2>
        <a:srgbClr val="D08B1C"/>
      </a:accent2>
      <a:accent3>
        <a:srgbClr val="E2522E"/>
      </a:accent3>
      <a:accent4>
        <a:srgbClr val="D01C43"/>
      </a:accent4>
      <a:accent5>
        <a:srgbClr val="E22EA0"/>
      </a:accent5>
      <a:accent6>
        <a:srgbClr val="C71CD0"/>
      </a:accent6>
      <a:hlink>
        <a:srgbClr val="6360CA"/>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TM03457515[[fn=View]]</Template>
  <TotalTime>340</TotalTime>
  <Words>544</Words>
  <Application>Microsoft Office PowerPoint</Application>
  <PresentationFormat>Widescreen</PresentationFormat>
  <Paragraphs>66</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Avenir Next LT Pro</vt:lpstr>
      <vt:lpstr>Bahnschrift</vt:lpstr>
      <vt:lpstr>MatrixVTI</vt:lpstr>
      <vt:lpstr>Asian American College Access</vt:lpstr>
      <vt:lpstr>Overview</vt:lpstr>
      <vt:lpstr>Research Question</vt:lpstr>
      <vt:lpstr>Literature Review</vt:lpstr>
      <vt:lpstr>Literature Review</vt:lpstr>
      <vt:lpstr>Asian American Categorization</vt:lpstr>
      <vt:lpstr>College Access Frameworks</vt:lpstr>
      <vt:lpstr>Framework: Critical Geographic College Access (Dache, 2021) </vt:lpstr>
      <vt:lpstr>Methodology</vt:lpstr>
      <vt:lpstr>Data</vt:lpstr>
      <vt:lpstr>List of Methods</vt:lpstr>
      <vt:lpstr>Analysis</vt:lpstr>
      <vt:lpstr>Moran’s I</vt:lpstr>
      <vt:lpstr>Moran’s I</vt:lpstr>
      <vt:lpstr>PowerPoint Presentation</vt:lpstr>
      <vt:lpstr>Nearest Neighbor Average</vt:lpstr>
      <vt:lpstr>Home Owners Loan Corporation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Asian American College Access</dc:title>
  <dc:creator>Jonathon Sun</dc:creator>
  <cp:lastModifiedBy>Jonathon Sun</cp:lastModifiedBy>
  <cp:revision>1</cp:revision>
  <dcterms:created xsi:type="dcterms:W3CDTF">2022-02-08T14:22:30Z</dcterms:created>
  <dcterms:modified xsi:type="dcterms:W3CDTF">2022-03-24T01:56:33Z</dcterms:modified>
</cp:coreProperties>
</file>